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506" r:id="rId3"/>
    <p:sldId id="515" r:id="rId4"/>
    <p:sldId id="516" r:id="rId5"/>
    <p:sldId id="517" r:id="rId6"/>
    <p:sldId id="518" r:id="rId7"/>
    <p:sldId id="519" r:id="rId8"/>
    <p:sldId id="520" r:id="rId9"/>
    <p:sldId id="513" r:id="rId10"/>
    <p:sldId id="274" r:id="rId11"/>
    <p:sldId id="514" r:id="rId12"/>
    <p:sldId id="455" r:id="rId13"/>
    <p:sldId id="522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333333"/>
    <a:srgbClr val="FF66FF"/>
    <a:srgbClr val="FFCCFF"/>
    <a:srgbClr val="006600"/>
    <a:srgbClr val="00CC00"/>
    <a:srgbClr val="00FF00"/>
    <a:srgbClr val="0066FF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12" autoAdjust="0"/>
    <p:restoredTop sz="99640" autoAdjust="0"/>
  </p:normalViewPr>
  <p:slideViewPr>
    <p:cSldViewPr>
      <p:cViewPr varScale="1">
        <p:scale>
          <a:sx n="84" d="100"/>
          <a:sy n="84" d="100"/>
        </p:scale>
        <p:origin x="6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E538-B387-4CC6-87FD-024D15D86C4B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E2F2-D0B9-4F36-9CAA-0EFF56D09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1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2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2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2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3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6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1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69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1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4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89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1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0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979712" y="2592348"/>
            <a:ext cx="4608512" cy="864096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en-US" altLang="ja-JP" sz="4500" b="1" spc="-250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</a:t>
            </a:r>
            <a:r>
              <a:rPr lang="ja-JP" altLang="en-US" sz="4500" b="1" spc="-250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れつおう</a:t>
            </a:r>
            <a:r>
              <a:rPr lang="ko-KR" altLang="en-US" sz="4500" b="1" spc="-250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강M" pitchFamily="18" charset="-127"/>
              </a:rPr>
              <a:t> </a:t>
            </a:r>
            <a:r>
              <a:rPr lang="en-US" altLang="ko-KR" sz="4500" b="1" spc="-250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18:1 - 15</a:t>
            </a:r>
          </a:p>
          <a:p>
            <a:endParaRPr lang="en-US" altLang="ko-KR" sz="4500" b="1" spc="-250" dirty="0">
              <a:solidFill>
                <a:srgbClr val="002060"/>
              </a:solidFill>
              <a:effectLst>
                <a:glow rad="635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M" pitchFamily="18" charset="-127"/>
              <a:ea typeface="HY강M" pitchFamily="18" charset="-127"/>
            </a:endParaRPr>
          </a:p>
        </p:txBody>
      </p:sp>
      <p:pic>
        <p:nvPicPr>
          <p:cNvPr id="4" name="Picture 1" descr="노예 포로 기도 렘넌트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0538"/>
            <a:ext cx="8136904" cy="315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5EE4C40-754F-499F-B95C-441435CB2574}"/>
              </a:ext>
            </a:extLst>
          </p:cNvPr>
          <p:cNvSpPr/>
          <p:nvPr/>
        </p:nvSpPr>
        <p:spPr>
          <a:xfrm>
            <a:off x="467544" y="476672"/>
            <a:ext cx="82089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cs typeface="+mj-cs"/>
              </a:rPr>
              <a:t>あゆんできた</a:t>
            </a:r>
            <a:r>
              <a:rPr lang="ko-KR" altLang="en-US" sz="44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  <a:cs typeface="+mj-cs"/>
              </a:rPr>
              <a:t> </a:t>
            </a:r>
            <a:r>
              <a:rPr lang="en-US" altLang="ko-KR" sz="44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30</a:t>
            </a:r>
            <a:r>
              <a:rPr lang="ja-JP" altLang="en-US" sz="44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cs typeface="+mj-cs"/>
              </a:rPr>
              <a:t>ねんの　はじまり</a:t>
            </a:r>
            <a:r>
              <a:rPr lang="ko-KR" altLang="en-US" sz="44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  <a:cs typeface="+mj-cs"/>
              </a:rPr>
              <a:t> </a:t>
            </a:r>
            <a:r>
              <a:rPr lang="en-US" altLang="ko-KR" sz="44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 </a:t>
            </a:r>
            <a:r>
              <a:rPr lang="ko-KR" altLang="en-US" sz="44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  <a:cs typeface="+mj-cs"/>
              </a:rPr>
              <a:t>  </a:t>
            </a:r>
            <a:br>
              <a:rPr lang="en-US" altLang="ko-KR" sz="66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</a:br>
            <a:r>
              <a:rPr lang="ja-JP" altLang="en-US" sz="66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　ぐうぞう</a:t>
            </a:r>
            <a:r>
              <a:rPr lang="ja-JP" altLang="en-US" sz="66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cs typeface="+mj-cs"/>
              </a:rPr>
              <a:t>じだい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73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북소리2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2188" y="-6334545"/>
            <a:ext cx="114300" cy="12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90123" cy="648072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5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en-US" altLang="ko-KR" sz="5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7000 </a:t>
            </a:r>
            <a:r>
              <a:rPr lang="ja-JP" altLang="en-US" sz="5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でし</a:t>
            </a:r>
            <a:endParaRPr lang="ko-KR" altLang="en-US" sz="50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202020" y="1201667"/>
            <a:ext cx="7178292" cy="1520666"/>
          </a:xfrm>
          <a:prstGeom prst="rightArrow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6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かみさまが　あたえられる　ちから</a:t>
            </a:r>
            <a:endParaRPr lang="ko-KR" altLang="en-US" sz="3400" dirty="0">
              <a:ln w="3175" cmpd="sng">
                <a:solidFill>
                  <a:srgbClr val="5F5F5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202020" y="2435324"/>
            <a:ext cx="5450100" cy="1520666"/>
          </a:xfrm>
          <a:prstGeom prst="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4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4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かすかな　ほそい　こえ</a:t>
            </a:r>
            <a:endParaRPr lang="ko-KR" altLang="en-US" sz="3400" dirty="0">
              <a:ln w="3175" cmpd="sng">
                <a:solidFill>
                  <a:srgbClr val="5F5F5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pic>
        <p:nvPicPr>
          <p:cNvPr id="13" name="Picture 2" descr="C:\Users\Administrator\Desktop\바탕화면\학원복음화\자료\RT7\RT5엘리사\7000제자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814" y="3955990"/>
            <a:ext cx="4225963" cy="270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오른쪽 화살표 11"/>
          <p:cNvSpPr/>
          <p:nvPr/>
        </p:nvSpPr>
        <p:spPr>
          <a:xfrm>
            <a:off x="202020" y="3649939"/>
            <a:ext cx="5306084" cy="1520666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4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4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かくされていた</a:t>
            </a:r>
            <a:r>
              <a:rPr lang="en-US" altLang="ko-KR" sz="34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7,000</a:t>
            </a:r>
            <a:r>
              <a:rPr lang="ja-JP" altLang="en-US" sz="34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でし</a:t>
            </a:r>
            <a:endParaRPr lang="ko-KR" altLang="en-US" sz="3400" dirty="0">
              <a:ln w="3175" cmpd="sng">
                <a:solidFill>
                  <a:srgbClr val="5F5F5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014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esktop\바탕화면\학원복음화\자료\RT7\RT5엘리사\엘리사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354"/>
            <a:ext cx="9144000" cy="697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9190123" cy="1008112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5000" dirty="0">
                <a:ln w="18415" cmpd="sng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ja-JP" altLang="en-US" sz="5000" dirty="0">
                <a:ln w="18415" cmpd="sng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ドタンのまち　でし</a:t>
            </a:r>
            <a:endParaRPr lang="ko-KR" altLang="en-US" sz="5000" dirty="0">
              <a:ln w="18415" cmpd="sng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467544" y="1268760"/>
            <a:ext cx="4104456" cy="1480549"/>
          </a:xfrm>
          <a:prstGeom prst="right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0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0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れいの　ふたつの　わけまえ</a:t>
            </a:r>
            <a:endParaRPr lang="ko-KR" altLang="en-US" sz="3000" dirty="0">
              <a:ln w="3175" cmpd="sng">
                <a:solidFill>
                  <a:srgbClr val="5F5F5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467544" y="2502417"/>
            <a:ext cx="4104456" cy="1480549"/>
          </a:xfrm>
          <a:prstGeom prst="rightArrow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0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0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てんの　ぐんたい</a:t>
            </a:r>
            <a:endParaRPr lang="ko-KR" altLang="en-US" sz="3000" dirty="0">
              <a:ln w="3175" cmpd="sng">
                <a:solidFill>
                  <a:srgbClr val="5F5F5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467544" y="3717032"/>
            <a:ext cx="4104456" cy="1480549"/>
          </a:xfrm>
          <a:prstGeom prst="rightArrow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0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0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たたかわずに　かつ</a:t>
            </a:r>
            <a:endParaRPr lang="ko-KR" altLang="en-US" sz="3000" dirty="0">
              <a:ln w="3175" cmpd="sng">
                <a:solidFill>
                  <a:srgbClr val="5F5F5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790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구름 4"/>
          <p:cNvSpPr/>
          <p:nvPr/>
        </p:nvSpPr>
        <p:spPr>
          <a:xfrm>
            <a:off x="448056" y="260648"/>
            <a:ext cx="4123944" cy="302433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ln w="3175">
                  <a:solidFill>
                    <a:srgbClr val="333333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しどうしゃの　まなび</a:t>
            </a:r>
            <a:endParaRPr lang="ko-KR" altLang="en-US" sz="3600" b="1" dirty="0">
              <a:ln w="3175">
                <a:solidFill>
                  <a:srgbClr val="333333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11" name="구름 10"/>
          <p:cNvSpPr/>
          <p:nvPr/>
        </p:nvSpPr>
        <p:spPr>
          <a:xfrm>
            <a:off x="5436096" y="440668"/>
            <a:ext cx="3528392" cy="2664296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ln w="3175">
                  <a:solidFill>
                    <a:srgbClr val="333333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サミット</a:t>
            </a:r>
            <a:endParaRPr lang="en-US" altLang="ja-JP" sz="3600" b="1" dirty="0">
              <a:ln w="3175">
                <a:solidFill>
                  <a:srgbClr val="333333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b="1" dirty="0">
                <a:ln w="3175">
                  <a:solidFill>
                    <a:srgbClr val="333333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じゅんび</a:t>
            </a:r>
            <a:endParaRPr lang="ko-KR" altLang="en-US" sz="3600" b="1" dirty="0">
              <a:ln w="3175">
                <a:solidFill>
                  <a:srgbClr val="333333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12" name="구름 11"/>
          <p:cNvSpPr/>
          <p:nvPr/>
        </p:nvSpPr>
        <p:spPr>
          <a:xfrm>
            <a:off x="483532" y="4077072"/>
            <a:ext cx="4088468" cy="2376264"/>
          </a:xfrm>
          <a:prstGeom prst="cloud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ln w="3175">
                  <a:solidFill>
                    <a:srgbClr val="333333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うつわ</a:t>
            </a:r>
            <a:endParaRPr lang="en-US" altLang="ja-JP" sz="3600" b="1" dirty="0">
              <a:ln w="3175">
                <a:solidFill>
                  <a:srgbClr val="333333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b="1" dirty="0">
                <a:ln w="3175">
                  <a:solidFill>
                    <a:srgbClr val="333333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じゅんび</a:t>
            </a:r>
            <a:endParaRPr lang="ko-KR" altLang="en-US" sz="3600" b="1" dirty="0">
              <a:ln w="3175">
                <a:solidFill>
                  <a:srgbClr val="333333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pic>
        <p:nvPicPr>
          <p:cNvPr id="14" name="Picture 1" descr="기도 남자 렘넌트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48" y="3506840"/>
            <a:ext cx="2370116" cy="3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7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6" name="Oval 4"/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を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し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て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87515" y="2420888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みことばの　なかで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いちばん　こころに　のこった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ことを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あゆんできた　３０ねんの　はじまり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－　ぐうぞうじだい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に　ついて　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こんしゅう　じっせん　すること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を　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フォーラム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412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323528" y="424728"/>
            <a:ext cx="3672408" cy="1276079"/>
          </a:xfrm>
          <a:prstGeom prst="roundRect">
            <a:avLst/>
          </a:prstGeom>
          <a:solidFill>
            <a:srgbClr val="FFFF00"/>
          </a:solidFill>
          <a:ln w="635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れいてき　サミット</a:t>
            </a:r>
            <a:endParaRPr lang="ko-KR" altLang="en-US" sz="5400" b="1" dirty="0">
              <a:ln w="2857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127000" dist="38100" dir="24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5292080" y="486703"/>
            <a:ext cx="3551378" cy="1152128"/>
          </a:xfrm>
          <a:prstGeom prst="roundRect">
            <a:avLst/>
          </a:prstGeom>
          <a:solidFill>
            <a:srgbClr val="FFFF00"/>
          </a:solidFill>
          <a:ln w="635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 spc="-2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ネフィリム</a:t>
            </a:r>
            <a:endParaRPr lang="en-US" altLang="ja-JP" sz="4400" b="1" spc="-200" dirty="0">
              <a:ln w="3175">
                <a:solidFill>
                  <a:srgbClr val="FFFFFF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sz="4400" b="1" spc="-2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じだい</a:t>
            </a:r>
            <a:endParaRPr lang="ko-KR" altLang="en-US" sz="4400" b="1" spc="-200" dirty="0">
              <a:ln w="3175">
                <a:solidFill>
                  <a:srgbClr val="FFFFFF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오른쪽 화살표 2"/>
          <p:cNvSpPr/>
          <p:nvPr/>
        </p:nvSpPr>
        <p:spPr>
          <a:xfrm flipH="1" flipV="1">
            <a:off x="4373166" y="622559"/>
            <a:ext cx="714722" cy="880416"/>
          </a:xfrm>
          <a:prstGeom prst="rightArrow">
            <a:avLst/>
          </a:prstGeom>
          <a:solidFill>
            <a:srgbClr val="FFFF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8" name="Picture 1" descr="스마트폰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382" y="2267219"/>
            <a:ext cx="4050076" cy="426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" descr="부록이미지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10" y="1928329"/>
            <a:ext cx="4427878" cy="494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32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323528" y="424728"/>
            <a:ext cx="4032448" cy="962075"/>
          </a:xfrm>
          <a:prstGeom prst="roundRect">
            <a:avLst/>
          </a:prstGeom>
          <a:solidFill>
            <a:srgbClr val="008000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8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どれい</a:t>
            </a:r>
            <a:endParaRPr lang="ko-KR" altLang="en-US" sz="3800" b="1" dirty="0">
              <a:ln w="2857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127000" dist="38100" dir="24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1115616" y="2841222"/>
            <a:ext cx="2030756" cy="900100"/>
          </a:xfrm>
          <a:prstGeom prst="roundRect">
            <a:avLst/>
          </a:prstGeom>
          <a:solidFill>
            <a:srgbClr val="008000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そうり</a:t>
            </a:r>
            <a:endParaRPr lang="ko-KR" altLang="en-US" sz="2800" b="1" dirty="0">
              <a:ln w="3175">
                <a:solidFill>
                  <a:srgbClr val="FFFFFF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오른쪽 화살표 2"/>
          <p:cNvSpPr/>
          <p:nvPr/>
        </p:nvSpPr>
        <p:spPr>
          <a:xfrm rot="5400000">
            <a:off x="1915937" y="1753506"/>
            <a:ext cx="655749" cy="679015"/>
          </a:xfrm>
          <a:prstGeom prst="rightArrow">
            <a:avLst/>
          </a:prstGeom>
          <a:solidFill>
            <a:srgbClr val="FFFF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26" name="Picture 2" descr="C:\Users\Administrator\Desktop\바탕화면\학원복음화\자료\RT7\RT1 요셉\요셉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846" y="2093013"/>
            <a:ext cx="5856153" cy="473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566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323528" y="424728"/>
            <a:ext cx="4032448" cy="962075"/>
          </a:xfrm>
          <a:prstGeom prst="roundRect">
            <a:avLst/>
          </a:prstGeom>
          <a:solidFill>
            <a:srgbClr val="008000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8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ようし</a:t>
            </a:r>
            <a:endParaRPr lang="ko-KR" altLang="en-US" sz="3800" b="1" dirty="0">
              <a:ln w="2857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127000" dist="38100" dir="24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5508104" y="486703"/>
            <a:ext cx="3335354" cy="900100"/>
          </a:xfrm>
          <a:prstGeom prst="roundRect">
            <a:avLst/>
          </a:prstGeom>
          <a:solidFill>
            <a:srgbClr val="008000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とうちしゃ</a:t>
            </a:r>
            <a:endParaRPr lang="ko-KR" altLang="en-US" sz="2800" b="1" dirty="0">
              <a:ln w="3175">
                <a:solidFill>
                  <a:srgbClr val="FFFFFF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4644007" y="738731"/>
            <a:ext cx="624805" cy="648072"/>
          </a:xfrm>
          <a:prstGeom prst="rightArrow">
            <a:avLst/>
          </a:prstGeom>
          <a:solidFill>
            <a:srgbClr val="FFFF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50" name="Picture 2" descr="C:\Users\Administrator\Desktop\바탕화면\학원복음화\자료\RT7\RT2모세\모세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94" y="2062772"/>
            <a:ext cx="5646007" cy="474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662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323528" y="424728"/>
            <a:ext cx="4032448" cy="962075"/>
          </a:xfrm>
          <a:prstGeom prst="roundRect">
            <a:avLst/>
          </a:prstGeom>
          <a:solidFill>
            <a:srgbClr val="008000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8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　じ</a:t>
            </a:r>
            <a:endParaRPr lang="ko-KR" altLang="en-US" sz="3800" b="1" dirty="0">
              <a:ln w="2857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127000" dist="38100" dir="24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5508104" y="486703"/>
            <a:ext cx="3335354" cy="900100"/>
          </a:xfrm>
          <a:prstGeom prst="roundRect">
            <a:avLst/>
          </a:prstGeom>
          <a:solidFill>
            <a:srgbClr val="008000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ミツパ</a:t>
            </a:r>
            <a:endParaRPr lang="ko-KR" altLang="en-US" sz="2800" b="1" dirty="0">
              <a:ln w="3175">
                <a:solidFill>
                  <a:srgbClr val="FFFFFF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4644007" y="738731"/>
            <a:ext cx="624805" cy="648072"/>
          </a:xfrm>
          <a:prstGeom prst="rightArrow">
            <a:avLst/>
          </a:prstGeom>
          <a:solidFill>
            <a:srgbClr val="FFFF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074" name="Picture 2" descr="C:\Users\Administrator\Desktop\바탕화면\학원복음화\자료\RT7\RT3사무엘\사무엘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630" y="2035274"/>
            <a:ext cx="5067557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560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323528" y="424728"/>
            <a:ext cx="4032448" cy="962075"/>
          </a:xfrm>
          <a:prstGeom prst="roundRect">
            <a:avLst/>
          </a:prstGeom>
          <a:solidFill>
            <a:srgbClr val="008000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8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ひつじかい</a:t>
            </a:r>
            <a:endParaRPr lang="ko-KR" altLang="en-US" sz="3800" b="1" dirty="0">
              <a:ln w="2857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127000" dist="38100" dir="24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5508104" y="486703"/>
            <a:ext cx="3335354" cy="900100"/>
          </a:xfrm>
          <a:prstGeom prst="roundRect">
            <a:avLst/>
          </a:prstGeom>
          <a:solidFill>
            <a:srgbClr val="008000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おう</a:t>
            </a:r>
            <a:endParaRPr lang="ko-KR" altLang="en-US" sz="2800" b="1" dirty="0">
              <a:ln w="3175">
                <a:solidFill>
                  <a:srgbClr val="FFFFFF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4644007" y="738731"/>
            <a:ext cx="624805" cy="648072"/>
          </a:xfrm>
          <a:prstGeom prst="rightArrow">
            <a:avLst/>
          </a:prstGeom>
          <a:solidFill>
            <a:srgbClr val="FFFF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098" name="Picture 2" descr="C:\Users\Administrator\Desktop\바탕화면\학원복음화\자료\RT7\RT4다윗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918" y="1988840"/>
            <a:ext cx="3813990" cy="47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215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323528" y="424728"/>
            <a:ext cx="4032448" cy="962075"/>
          </a:xfrm>
          <a:prstGeom prst="roundRect">
            <a:avLst/>
          </a:prstGeom>
          <a:solidFill>
            <a:srgbClr val="008000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8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のうふ</a:t>
            </a:r>
            <a:endParaRPr lang="ko-KR" altLang="en-US" sz="3800" b="1" dirty="0">
              <a:ln w="2857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127000" dist="38100" dir="24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5508104" y="486703"/>
            <a:ext cx="3335354" cy="900100"/>
          </a:xfrm>
          <a:prstGeom prst="roundRect">
            <a:avLst/>
          </a:prstGeom>
          <a:solidFill>
            <a:srgbClr val="008000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ドタンのまち</a:t>
            </a:r>
            <a:endParaRPr lang="ko-KR" altLang="en-US" sz="2800" b="1" dirty="0">
              <a:ln w="3175">
                <a:solidFill>
                  <a:srgbClr val="FFFFFF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4644007" y="738731"/>
            <a:ext cx="624805" cy="648072"/>
          </a:xfrm>
          <a:prstGeom prst="rightArrow">
            <a:avLst/>
          </a:prstGeom>
          <a:solidFill>
            <a:srgbClr val="FFFF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122" name="Picture 2" descr="C:\Users\Administrator\Desktop\바탕화면\학원복음화\자료\RT7\RT5엘리사\7000제자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210" y="2067766"/>
            <a:ext cx="7000197" cy="448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314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323528" y="424728"/>
            <a:ext cx="4032448" cy="962075"/>
          </a:xfrm>
          <a:prstGeom prst="roundRect">
            <a:avLst/>
          </a:prstGeom>
          <a:solidFill>
            <a:srgbClr val="008000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8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りょうし</a:t>
            </a:r>
            <a:endParaRPr lang="en-US" altLang="ja-JP" sz="3800" b="1" dirty="0">
              <a:ln w="2857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127000" dist="38100" dir="24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8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はくがいしゃ</a:t>
            </a:r>
            <a:endParaRPr lang="ko-KR" altLang="en-US" sz="3800" b="1" dirty="0">
              <a:ln w="2857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127000" dist="38100" dir="24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5508104" y="486703"/>
            <a:ext cx="3335354" cy="900100"/>
          </a:xfrm>
          <a:prstGeom prst="roundRect">
            <a:avLst/>
          </a:prstGeom>
          <a:solidFill>
            <a:srgbClr val="008000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でんどうしゃ</a:t>
            </a:r>
            <a:endParaRPr lang="ko-KR" altLang="en-US" sz="2800" b="1" dirty="0">
              <a:ln w="3175">
                <a:solidFill>
                  <a:srgbClr val="FFFFFF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4644007" y="738731"/>
            <a:ext cx="624805" cy="648072"/>
          </a:xfrm>
          <a:prstGeom prst="rightArrow">
            <a:avLst/>
          </a:prstGeom>
          <a:solidFill>
            <a:srgbClr val="FFFF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6146" name="Picture 2" descr="C:\Users\Administrator\Desktop\바탕화면\학원복음화\자료\RT7\RT7바울디모데\바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774" y="1831974"/>
            <a:ext cx="4215407" cy="504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932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esktop\바탕화면\학원복음화\자료\RT7\RT5엘리사\엘리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0" y="0"/>
            <a:ext cx="94507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90123" cy="576064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5000" dirty="0">
                <a:ln w="18415" cmpd="sng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en-US" altLang="ko-KR" sz="5000" dirty="0">
                <a:ln w="18415" cmpd="sng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100</a:t>
            </a:r>
            <a:r>
              <a:rPr lang="ja-JP" altLang="en-US" sz="5000" dirty="0">
                <a:ln w="18415" cmpd="sng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にんの　でし</a:t>
            </a:r>
            <a:endParaRPr lang="ko-KR" altLang="en-US" sz="5000" dirty="0">
              <a:ln w="18415" cmpd="sng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15" name="오른쪽 화살표 14"/>
          <p:cNvSpPr/>
          <p:nvPr/>
        </p:nvSpPr>
        <p:spPr>
          <a:xfrm>
            <a:off x="1043608" y="1052736"/>
            <a:ext cx="5184576" cy="1800200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rPr>
              <a:t>   </a:t>
            </a:r>
            <a:r>
              <a:rPr lang="ja-JP" altLang="en-US" sz="36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アハブおうの　しんか</a:t>
            </a:r>
            <a:endParaRPr lang="ko-KR" altLang="en-US" sz="3600" dirty="0">
              <a:ln w="3175" cmpd="sng">
                <a:solidFill>
                  <a:srgbClr val="5F5F5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16" name="오른쪽 화살표 15"/>
          <p:cNvSpPr/>
          <p:nvPr/>
        </p:nvSpPr>
        <p:spPr>
          <a:xfrm>
            <a:off x="1043608" y="2286393"/>
            <a:ext cx="5184576" cy="1800200"/>
          </a:xfrm>
          <a:prstGeom prst="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rPr>
              <a:t>   </a:t>
            </a:r>
            <a:r>
              <a:rPr lang="ja-JP" altLang="en-US" sz="36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エリシャの　でし</a:t>
            </a:r>
            <a:endParaRPr lang="ko-KR" altLang="en-US" sz="3600" dirty="0">
              <a:ln w="3175" cmpd="sng">
                <a:solidFill>
                  <a:srgbClr val="5F5F5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17" name="오른쪽 화살표 16"/>
          <p:cNvSpPr/>
          <p:nvPr/>
        </p:nvSpPr>
        <p:spPr>
          <a:xfrm>
            <a:off x="1043608" y="3501008"/>
            <a:ext cx="5184576" cy="1800200"/>
          </a:xfrm>
          <a:prstGeom prst="right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en-US" altLang="ko-KR" sz="36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100</a:t>
            </a:r>
            <a:r>
              <a:rPr lang="ja-JP" altLang="en-US" sz="3600" dirty="0">
                <a:ln w="3175" cmpd="sng">
                  <a:solidFill>
                    <a:srgbClr val="5F5F5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にんの　よげんしゃ</a:t>
            </a:r>
            <a:endParaRPr lang="ko-KR" altLang="en-US" sz="3600" dirty="0">
              <a:ln w="3175" cmpd="sng">
                <a:solidFill>
                  <a:srgbClr val="5F5F5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3599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23575</TotalTime>
  <Words>171</Words>
  <Application>Microsoft Office PowerPoint</Application>
  <PresentationFormat>画面に合わせる (4:3)</PresentationFormat>
  <Paragraphs>56</Paragraphs>
  <Slides>13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1" baseType="lpstr">
      <vt:lpstr>HY견고딕</vt:lpstr>
      <vt:lpstr>HY헤드라인M</vt:lpstr>
      <vt:lpstr>HY강M</vt:lpstr>
      <vt:lpstr>HY울릉도B</vt:lpstr>
      <vt:lpstr>맑은 고딕</vt:lpstr>
      <vt:lpstr>ＭＳ Ｐゴシック</vt:lpstr>
      <vt:lpstr>Arial</vt:lpstr>
      <vt:lpstr>Office 테마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1. 100にんの　でし</vt:lpstr>
      <vt:lpstr> 2. 7000 でし</vt:lpstr>
      <vt:lpstr> 3. ドタンのまち　でし</vt:lpstr>
      <vt:lpstr>PowerPoint プレゼンテーション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제14과   유 일 성</dc:title>
  <dc:creator>Registered User</dc:creator>
  <cp:lastModifiedBy>sasaki ちかこ</cp:lastModifiedBy>
  <cp:revision>660</cp:revision>
  <dcterms:created xsi:type="dcterms:W3CDTF">2019-04-04T19:07:56Z</dcterms:created>
  <dcterms:modified xsi:type="dcterms:W3CDTF">2020-07-31T12:54:53Z</dcterms:modified>
</cp:coreProperties>
</file>