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506" r:id="rId3"/>
    <p:sldId id="515" r:id="rId4"/>
    <p:sldId id="516" r:id="rId5"/>
    <p:sldId id="517" r:id="rId6"/>
    <p:sldId id="518" r:id="rId7"/>
    <p:sldId id="519" r:id="rId8"/>
    <p:sldId id="520" r:id="rId9"/>
    <p:sldId id="513" r:id="rId10"/>
    <p:sldId id="274" r:id="rId11"/>
    <p:sldId id="514" r:id="rId12"/>
    <p:sldId id="455" r:id="rId13"/>
    <p:sldId id="521" r:id="rId14"/>
    <p:sldId id="522" r:id="rId15"/>
    <p:sldId id="523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2200"/>
    <a:srgbClr val="002600"/>
    <a:srgbClr val="003300"/>
    <a:srgbClr val="009900"/>
    <a:srgbClr val="00FF00"/>
    <a:srgbClr val="99FF66"/>
    <a:srgbClr val="CC00CC"/>
    <a:srgbClr val="3333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7122" autoAdjust="0"/>
  </p:normalViewPr>
  <p:slideViewPr>
    <p:cSldViewPr>
      <p:cViewPr varScale="1">
        <p:scale>
          <a:sx n="59" d="100"/>
          <a:sy n="59" d="100"/>
        </p:scale>
        <p:origin x="1125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이미지자료출처  </a:t>
            </a:r>
            <a:r>
              <a:rPr lang="en-US" altLang="ko-KR" dirty="0"/>
              <a:t>: https://cdc19.tomahowk.xyz/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7504" y="4220730"/>
            <a:ext cx="3672408" cy="86409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れつおう</a:t>
            </a:r>
            <a:r>
              <a:rPr lang="ko-KR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17:1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1600" y="764704"/>
            <a:ext cx="8064896" cy="147002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n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n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n-cs"/>
              </a:rPr>
              <a:t>  </a:t>
            </a:r>
            <a:br>
              <a:rPr kumimoji="0" lang="en-US" altLang="ko-KR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r>
              <a:rPr kumimoji="0" lang="ja-JP" altLang="en-US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エリヤじだい</a:t>
            </a:r>
            <a:b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</a:b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02478"/>
            <a:ext cx="5256583" cy="33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71" y="0"/>
            <a:ext cx="9207971" cy="689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35" y="1621505"/>
            <a:ext cx="7286196" cy="176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156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95" y="4423740"/>
            <a:ext cx="8117402" cy="205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4" descr="모세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27896"/>
            <a:ext cx="2354636" cy="320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5" descr="선지자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29845"/>
            <a:ext cx="1680628" cy="176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6" descr="선지자2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89" y="5161926"/>
            <a:ext cx="1417787" cy="15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7" descr="선지자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76" y="4996413"/>
            <a:ext cx="1681150" cy="176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8" descr="선지자2.p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30380"/>
            <a:ext cx="1417787" cy="159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671" y="705896"/>
            <a:ext cx="9190123" cy="64807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アハブおうとの　たたかい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298358" y="1502899"/>
            <a:ext cx="4608512" cy="1520666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あめが　ふらない</a:t>
            </a:r>
            <a:endParaRPr lang="en-US" altLang="ja-JP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ことを　せんげん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98358" y="2736556"/>
            <a:ext cx="4608512" cy="1520666"/>
          </a:xfrm>
          <a:prstGeom prst="righ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カルメルざんの　</a:t>
            </a:r>
            <a:endParaRPr lang="en-US" altLang="ja-JP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たたかい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298358" y="3951171"/>
            <a:ext cx="4608512" cy="1520666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ホレブのやまの　</a:t>
            </a:r>
            <a:endParaRPr lang="en-US" altLang="ja-JP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しめい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바탕화면\학원복음화\자료\RT7\RT5엘리사\엘리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0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エリヤに　あらわれた　しるし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910706" y="1700808"/>
            <a:ext cx="4381373" cy="1480549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ツァレファテの　やもめ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910706" y="2688725"/>
            <a:ext cx="4381373" cy="1480549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spc="-3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spc="-3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しんだ　やもめの　むすこを　いかす</a:t>
            </a:r>
            <a:endParaRPr lang="ko-KR" altLang="en-US" sz="3000" spc="-3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910706" y="3751318"/>
            <a:ext cx="4381373" cy="1480549"/>
          </a:xfrm>
          <a:prstGeom prst="rightArrow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あめを　ふらせる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8" name="오른쪽 화살표 17"/>
          <p:cNvSpPr/>
          <p:nvPr/>
        </p:nvSpPr>
        <p:spPr>
          <a:xfrm>
            <a:off x="910706" y="4797152"/>
            <a:ext cx="4381373" cy="1480549"/>
          </a:xfrm>
          <a:prstGeom prst="right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さいだんに　ひが　ふる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구름 4"/>
          <p:cNvSpPr/>
          <p:nvPr/>
        </p:nvSpPr>
        <p:spPr>
          <a:xfrm>
            <a:off x="448056" y="260648"/>
            <a:ext cx="4123944" cy="302433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　まなび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35" y="3584489"/>
            <a:ext cx="2079528" cy="200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40" y="4362456"/>
            <a:ext cx="2893223" cy="24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57" y="232995"/>
            <a:ext cx="3350882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12" y="5763909"/>
            <a:ext cx="4058725" cy="109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구름 10"/>
          <p:cNvSpPr/>
          <p:nvPr/>
        </p:nvSpPr>
        <p:spPr>
          <a:xfrm>
            <a:off x="4906821" y="209793"/>
            <a:ext cx="3528392" cy="266429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63" y="2981614"/>
            <a:ext cx="1675758" cy="16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524" y="4866045"/>
            <a:ext cx="1760197" cy="17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99957"/>
            <a:ext cx="1681657" cy="16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5" y="2919105"/>
            <a:ext cx="1704505" cy="17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1" y="4866045"/>
            <a:ext cx="1727933" cy="172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83" y="2874090"/>
            <a:ext cx="4087017" cy="39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3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구름 11"/>
          <p:cNvSpPr/>
          <p:nvPr/>
        </p:nvSpPr>
        <p:spPr>
          <a:xfrm>
            <a:off x="4860032" y="620688"/>
            <a:ext cx="4088468" cy="2376264"/>
          </a:xfrm>
          <a:prstGeom prst="cloud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4" y="214529"/>
            <a:ext cx="5724128" cy="665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1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エリヤじだい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672408" cy="1276079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</a:t>
            </a:r>
            <a:endParaRPr lang="en-US" altLang="ja-JP" sz="5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4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lang="ko-KR" altLang="en-US" sz="5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436096" y="486703"/>
            <a:ext cx="3407362" cy="1152128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ネフィリム</a:t>
            </a:r>
            <a:endParaRPr lang="en-US" altLang="ja-JP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じだい</a:t>
            </a:r>
            <a:endParaRPr lang="ko-KR" altLang="en-US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flipH="1" flipV="1">
            <a:off x="4373166" y="622559"/>
            <a:ext cx="714722" cy="880416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0" y="1962120"/>
            <a:ext cx="4398049" cy="457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5724128" y="2864025"/>
            <a:ext cx="1872208" cy="3672408"/>
          </a:xfrm>
          <a:prstGeom prst="rect">
            <a:avLst/>
          </a:prstGeom>
          <a:ln w="12700">
            <a:miter lim="400000"/>
          </a:ln>
          <a:effectLst>
            <a:outerShdw blurRad="88900" dist="165653" dir="3384567" rotWithShape="0">
              <a:srgbClr val="000000">
                <a:alpha val="80000"/>
              </a:srgbClr>
            </a:outerShdw>
          </a:effectLst>
        </p:spPr>
      </p:pic>
      <p:pic>
        <p:nvPicPr>
          <p:cNvPr id="11" name="pasted-image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7361965" y="2229223"/>
            <a:ext cx="1481493" cy="3071986"/>
          </a:xfrm>
          <a:prstGeom prst="rect">
            <a:avLst/>
          </a:prstGeom>
          <a:ln w="12700">
            <a:miter lim="400000"/>
          </a:ln>
          <a:effectLst>
            <a:outerShdw blurRad="88900" dist="165653" dir="3384567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115616" y="2841222"/>
            <a:ext cx="2030756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そうり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rot="5400000">
            <a:off x="1915937" y="1753506"/>
            <a:ext cx="655749" cy="679015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Administrator\Desktop\바탕화면\학원복음화\자료\RT7\RT1 요셉\요셉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46" y="2093013"/>
            <a:ext cx="5856153" cy="47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6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とうちしゃ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:\Users\Administrator\Desktop\바탕화면\학원복음화\자료\RT7\RT2모세\모세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4" y="2062772"/>
            <a:ext cx="5646007" cy="47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6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こじ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ミツパ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 descr="C:\Users\Administrator\Desktop\바탕화면\학원복음화\자료\RT7\RT3사무엘\사무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30" y="2035274"/>
            <a:ext cx="5067557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6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ひつじかい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おう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1" descr="시 다윗 글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28" y="3717032"/>
            <a:ext cx="2376847" cy="289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기도 다윗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72" y="1983921"/>
            <a:ext cx="1910470" cy="272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다윗 물메도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92" y="3752117"/>
            <a:ext cx="2325177" cy="289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21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のうふ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ドタンのまち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2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10" y="2067766"/>
            <a:ext cx="7000197" cy="448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1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りょうし</a:t>
            </a:r>
            <a:r>
              <a:rPr lang="ko-KR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はくがいしゃ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でんどうしゃ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9" descr="D:\My Pictures\10 여름성경학교\2강 그림\크기변경\바울 디모데 제자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3409"/>
            <a:ext cx="4980045" cy="5323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9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519" y="692696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エリヤは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477629" y="1594967"/>
            <a:ext cx="4790438" cy="1368152"/>
          </a:xfrm>
          <a:prstGeom prst="rightArrow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ギルアデの</a:t>
            </a:r>
            <a:endParaRPr lang="en-US" altLang="ja-JP" sz="32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ティシュベじん</a:t>
            </a:r>
            <a:endParaRPr lang="ko-KR" altLang="en-US" sz="28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462486" y="2406815"/>
            <a:ext cx="4790438" cy="1368152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ナジルびと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482064" y="3198903"/>
            <a:ext cx="4790438" cy="1440160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バプテスマのヨハネの</a:t>
            </a:r>
            <a:endParaRPr lang="en-US" altLang="ja-JP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よひょう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70551" y="4062999"/>
            <a:ext cx="4790438" cy="1440160"/>
          </a:xfrm>
          <a:prstGeom prst="rightArrow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へんぼうざんに　</a:t>
            </a:r>
            <a:endParaRPr lang="en-US" altLang="ja-JP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あらわれたじんぶつ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47966" y="4927095"/>
            <a:ext cx="4790438" cy="1440160"/>
          </a:xfrm>
          <a:prstGeom prst="rightArrow">
            <a:avLst/>
          </a:prstGeom>
          <a:solidFill>
            <a:srgbClr val="002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よげんしゃの　だいひょう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0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31" y="2259285"/>
            <a:ext cx="3717869" cy="237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23647</TotalTime>
  <Words>217</Words>
  <Application>Microsoft Office PowerPoint</Application>
  <PresentationFormat>画面に合わせる (4:3)</PresentationFormat>
  <Paragraphs>68</Paragraphs>
  <Slides>15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　エリヤじだい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エリヤは?</vt:lpstr>
      <vt:lpstr> 2. アハブおうとの　たたかい</vt:lpstr>
      <vt:lpstr> 3. エリヤに　あらわれた　しるし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670</cp:revision>
  <dcterms:created xsi:type="dcterms:W3CDTF">2019-04-04T19:07:56Z</dcterms:created>
  <dcterms:modified xsi:type="dcterms:W3CDTF">2020-08-06T13:20:21Z</dcterms:modified>
</cp:coreProperties>
</file>