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506" r:id="rId3"/>
    <p:sldId id="515" r:id="rId4"/>
    <p:sldId id="516" r:id="rId5"/>
    <p:sldId id="517" r:id="rId6"/>
    <p:sldId id="518" r:id="rId7"/>
    <p:sldId id="519" r:id="rId8"/>
    <p:sldId id="520" r:id="rId9"/>
    <p:sldId id="513" r:id="rId10"/>
    <p:sldId id="274" r:id="rId11"/>
    <p:sldId id="514" r:id="rId12"/>
    <p:sldId id="455" r:id="rId13"/>
    <p:sldId id="521" r:id="rId14"/>
    <p:sldId id="522" r:id="rId15"/>
    <p:sldId id="523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360036"/>
    <a:srgbClr val="460046"/>
    <a:srgbClr val="000066"/>
    <a:srgbClr val="CC6600"/>
    <a:srgbClr val="FFFF00"/>
    <a:srgbClr val="FFFF99"/>
    <a:srgbClr val="660066"/>
    <a:srgbClr val="002200"/>
    <a:srgbClr val="00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97662" autoAdjust="0"/>
  </p:normalViewPr>
  <p:slideViewPr>
    <p:cSldViewPr>
      <p:cViewPr varScale="1">
        <p:scale>
          <a:sx n="84" d="100"/>
          <a:sy n="84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http://cafe.daum.net/globalsangyoung/MIZI/5879?q=2019%20%EC%84%9C%EB%B0%8B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https://news.v.daum.net/v/20200811081940048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66458" y="4149080"/>
            <a:ext cx="3672408" cy="86409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れつおう</a:t>
            </a:r>
            <a:r>
              <a:rPr lang="ko-KR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19:16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66458" y="1248073"/>
            <a:ext cx="8352928" cy="147002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n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n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n-cs"/>
              </a:rPr>
              <a:t>  </a:t>
            </a:r>
            <a:br>
              <a:rPr kumimoji="0" lang="en-US" altLang="ko-KR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r>
              <a:rPr kumimoji="0" lang="ja-JP" altLang="en-US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エリシャじだい</a:t>
            </a:r>
            <a:b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</a:b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82108"/>
            <a:ext cx="4283968" cy="417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바탕화면\학원복음화\자료\RT7\RT5엘리사\엘리사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579" y="-77395"/>
            <a:ext cx="10175496" cy="68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671" y="705896"/>
            <a:ext cx="9190123" cy="64807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じゅうような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はたらきを　した　でし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83568" y="1844824"/>
            <a:ext cx="4608512" cy="1520666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れいの　２つの　</a:t>
            </a:r>
            <a:endParaRPr lang="en-US" altLang="ja-JP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わけまえ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683568" y="3023565"/>
            <a:ext cx="4608512" cy="1520666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アラムの　ぐんたいを　しりぞける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94720"/>
            <a:ext cx="9775227" cy="486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みことばを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あたえた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324047" y="1484784"/>
            <a:ext cx="6696225" cy="1411581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モアブとの　せんそう　しょうり　よげん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23528" y="2420888"/>
            <a:ext cx="6696225" cy="1411581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spc="-3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spc="-3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シュネムの　おんなに　かんする　よげん</a:t>
            </a:r>
            <a:endParaRPr lang="ko-KR" altLang="en-US" sz="3000" spc="-3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24047" y="3251449"/>
            <a:ext cx="6552209" cy="1411581"/>
          </a:xfrm>
          <a:prstGeom prst="rightArrow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アラムぐんの　しんにゅう　よげん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8" name="오른쪽 화살표 17"/>
          <p:cNvSpPr/>
          <p:nvPr/>
        </p:nvSpPr>
        <p:spPr>
          <a:xfrm>
            <a:off x="324047" y="4138021"/>
            <a:ext cx="6552209" cy="1411581"/>
          </a:xfrm>
          <a:prstGeom prst="right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ききん　よげん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324046" y="5013176"/>
            <a:ext cx="6552209" cy="1411581"/>
          </a:xfrm>
          <a:prstGeom prst="rightArrow">
            <a:avLst/>
          </a:prstGeom>
          <a:solidFill>
            <a:srgbClr val="3600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アラムのおう　ベン・ハダテの　しを　よげん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구름 4"/>
          <p:cNvSpPr/>
          <p:nvPr/>
        </p:nvSpPr>
        <p:spPr>
          <a:xfrm>
            <a:off x="323528" y="337527"/>
            <a:ext cx="4123944" cy="302433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　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まなび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72" y="778507"/>
            <a:ext cx="3723379" cy="25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24" y="3861049"/>
            <a:ext cx="2328228" cy="289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폭발 2 2"/>
          <p:cNvSpPr/>
          <p:nvPr/>
        </p:nvSpPr>
        <p:spPr>
          <a:xfrm>
            <a:off x="5868144" y="2533771"/>
            <a:ext cx="2232248" cy="1656184"/>
          </a:xfrm>
          <a:prstGeom prst="irregularSeal2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가짜서밋</a:t>
            </a:r>
            <a:endParaRPr lang="ko-KR" altLang="en-US" sz="12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94" y="4086442"/>
            <a:ext cx="3960440" cy="270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가족 아빠 엄마 포러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99502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구름 10"/>
          <p:cNvSpPr/>
          <p:nvPr/>
        </p:nvSpPr>
        <p:spPr>
          <a:xfrm>
            <a:off x="255409" y="260648"/>
            <a:ext cx="3528392" cy="230425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93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구름 11"/>
          <p:cNvSpPr/>
          <p:nvPr/>
        </p:nvSpPr>
        <p:spPr>
          <a:xfrm>
            <a:off x="4860032" y="620688"/>
            <a:ext cx="4088468" cy="2376264"/>
          </a:xfrm>
          <a:prstGeom prst="cloud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4" y="214529"/>
            <a:ext cx="5724128" cy="665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1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エリシャじだい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672408" cy="1276079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れいてき　</a:t>
            </a:r>
            <a:endParaRPr lang="en-US" altLang="ja-JP" sz="4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4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サミット</a:t>
            </a:r>
            <a:endParaRPr lang="ko-KR" altLang="en-US" sz="4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436096" y="486703"/>
            <a:ext cx="3407362" cy="1152128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ネフィリム</a:t>
            </a:r>
            <a:endParaRPr lang="en-US" altLang="ja-JP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じだい</a:t>
            </a:r>
            <a:endParaRPr lang="ko-KR" altLang="en-US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flipH="1" flipV="1">
            <a:off x="4373166" y="622559"/>
            <a:ext cx="714722" cy="880416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323528" y="3213927"/>
            <a:ext cx="2098823" cy="2966741"/>
            <a:chOff x="0" y="0"/>
            <a:chExt cx="13387941" cy="11175560"/>
          </a:xfrm>
        </p:grpSpPr>
        <p:sp>
          <p:nvSpPr>
            <p:cNvPr id="12" name="AutoShape 2"/>
            <p:cNvSpPr>
              <a:spLocks/>
            </p:cNvSpPr>
            <p:nvPr/>
          </p:nvSpPr>
          <p:spPr bwMode="auto">
            <a:xfrm>
              <a:off x="0" y="0"/>
              <a:ext cx="13387941" cy="11175560"/>
            </a:xfrm>
            <a:prstGeom prst="roundRect">
              <a:avLst>
                <a:gd name="adj" fmla="val 4278"/>
              </a:avLst>
            </a:prstGeom>
            <a:gradFill rotWithShape="0">
              <a:gsLst>
                <a:gs pos="0">
                  <a:srgbClr val="00A6AC"/>
                </a:gs>
                <a:gs pos="100000">
                  <a:srgbClr val="005C5F"/>
                </a:gs>
              </a:gsLst>
              <a:lin ang="5400000"/>
            </a:gradFill>
            <a:ln w="63500" cap="flat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101600" dist="163520" dir="2761339" algn="ctr" rotWithShape="0">
                <a:srgbClr val="000000">
                  <a:alpha val="79999"/>
                </a:srgbClr>
              </a:outerShdw>
            </a:effec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endParaRPr>
            </a:p>
          </p:txBody>
        </p:sp>
        <p:pic>
          <p:nvPicPr>
            <p:cNvPr id="13" name="Picture 3" descr="구원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89186" y="749377"/>
              <a:ext cx="9809569" cy="9676806"/>
            </a:xfrm>
            <a:prstGeom prst="rect">
              <a:avLst/>
            </a:prstGeom>
            <a:noFill/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grpSp>
        <p:nvGrpSpPr>
          <p:cNvPr id="14" name="Group 1"/>
          <p:cNvGrpSpPr>
            <a:grpSpLocks/>
          </p:cNvGrpSpPr>
          <p:nvPr/>
        </p:nvGrpSpPr>
        <p:grpSpPr bwMode="auto">
          <a:xfrm>
            <a:off x="2746450" y="2642738"/>
            <a:ext cx="3141009" cy="3797871"/>
            <a:chOff x="0" y="0"/>
            <a:chExt cx="13387785" cy="11175604"/>
          </a:xfrm>
        </p:grpSpPr>
        <p:pic>
          <p:nvPicPr>
            <p:cNvPr id="15" name="Picture 2" descr="바다 물 구원.psd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387785" cy="11175604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63520" dir="2761339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bevel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16" name="AutoShape 3"/>
            <p:cNvSpPr>
              <a:spLocks/>
            </p:cNvSpPr>
            <p:nvPr/>
          </p:nvSpPr>
          <p:spPr bwMode="auto">
            <a:xfrm>
              <a:off x="0" y="0"/>
              <a:ext cx="13387785" cy="11175604"/>
            </a:xfrm>
            <a:custGeom>
              <a:avLst/>
              <a:gdLst>
                <a:gd name="T0" fmla="*/ 6693893 w 21600"/>
                <a:gd name="T1" fmla="*/ 5587802 h 21600"/>
                <a:gd name="T2" fmla="*/ 6693893 w 21600"/>
                <a:gd name="T3" fmla="*/ 5587802 h 21600"/>
                <a:gd name="T4" fmla="*/ 6693893 w 21600"/>
                <a:gd name="T5" fmla="*/ 5587802 h 21600"/>
                <a:gd name="T6" fmla="*/ 6693893 w 21600"/>
                <a:gd name="T7" fmla="*/ 55878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771" y="0"/>
                  </a:moveTo>
                  <a:cubicBezTo>
                    <a:pt x="345" y="0"/>
                    <a:pt x="0" y="413"/>
                    <a:pt x="0" y="924"/>
                  </a:cubicBezTo>
                  <a:lnTo>
                    <a:pt x="0" y="20676"/>
                  </a:lnTo>
                  <a:cubicBezTo>
                    <a:pt x="0" y="21186"/>
                    <a:pt x="345" y="21600"/>
                    <a:pt x="771" y="21600"/>
                  </a:cubicBezTo>
                  <a:lnTo>
                    <a:pt x="20829" y="21600"/>
                  </a:lnTo>
                  <a:cubicBezTo>
                    <a:pt x="21255" y="21600"/>
                    <a:pt x="21600" y="21186"/>
                    <a:pt x="21600" y="20676"/>
                  </a:cubicBezTo>
                  <a:lnTo>
                    <a:pt x="21600" y="924"/>
                  </a:lnTo>
                  <a:cubicBezTo>
                    <a:pt x="21600" y="413"/>
                    <a:pt x="21255" y="0"/>
                    <a:pt x="20829" y="0"/>
                  </a:cubicBezTo>
                  <a:lnTo>
                    <a:pt x="771" y="0"/>
                  </a:lnTo>
                  <a:close/>
                </a:path>
              </a:pathLst>
            </a:custGeom>
            <a:noFill/>
            <a:ln w="63500" cap="flat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17" name="Picture 1" descr="100구절-2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7460" y="2996952"/>
            <a:ext cx="3464312" cy="3197116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どれい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115616" y="2841222"/>
            <a:ext cx="2030756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そうり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rot="5400000">
            <a:off x="1915937" y="1753506"/>
            <a:ext cx="655749" cy="679015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Administrator\Desktop\바탕화면\학원복음화\자료\RT7\RT1 요셉\요셉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46" y="2093013"/>
            <a:ext cx="5856153" cy="47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66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ようし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とうちしゃ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:\Users\Administrator\Desktop\바탕화면\학원복음화\자료\RT7\RT2모세\모세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4" y="2062772"/>
            <a:ext cx="5646007" cy="47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6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こじ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ミツパ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 descr="C:\Users\Administrator\Desktop\바탕화면\학원복음화\자료\RT7\RT3사무엘\사무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30" y="2035274"/>
            <a:ext cx="5067557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6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ひつじかい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おう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Picture 1" descr="다윗 사ᄌ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25" y="2564904"/>
            <a:ext cx="6921768" cy="407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21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のうふ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ドタンのまち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2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10" y="2067766"/>
            <a:ext cx="7000197" cy="448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1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りょうし</a:t>
            </a:r>
            <a:r>
              <a:rPr lang="en-US" altLang="ko-KR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. </a:t>
            </a: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はくがいしゃ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でんどうしゃ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9" descr="D:\My Pictures\10 여름성경학교\2강 그림\크기변경\바울 디모데 제자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3409"/>
            <a:ext cx="4980045" cy="5323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9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55878"/>
            <a:ext cx="6827656" cy="43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519" y="692696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くるしい　じだいに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めされた　でし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1115616" y="2132856"/>
            <a:ext cx="5164998" cy="1368152"/>
          </a:xfrm>
          <a:prstGeom prst="right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アベル・メホラの　ひと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1135194" y="3310325"/>
            <a:ext cx="5164998" cy="144016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2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エリヤに　めされた</a:t>
            </a:r>
            <a:endParaRPr lang="ko-KR" altLang="en-US" sz="32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1135194" y="4492876"/>
            <a:ext cx="5164998" cy="1440160"/>
          </a:xfrm>
          <a:prstGeom prst="rightArrow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エリヤの　しょうてんを　みた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59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27417</TotalTime>
  <Words>258</Words>
  <Application>Microsoft Office PowerPoint</Application>
  <PresentationFormat>画面に合わせる (4:3)</PresentationFormat>
  <Paragraphs>65</Paragraphs>
  <Slides>15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HY견고딕</vt:lpstr>
      <vt:lpstr>HY울릉도B</vt:lpstr>
      <vt:lpstr>맑은 고딕</vt:lpstr>
      <vt:lpstr>ＭＳ Ｐゴシック</vt:lpstr>
      <vt:lpstr>Arial</vt:lpstr>
      <vt:lpstr>Office 테마</vt:lpstr>
      <vt:lpstr>あゆんできた 30ねんの　はじまり     　　　エリシャじだい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もっとも　くるしい　じだいに　 　　めされた　でし</vt:lpstr>
      <vt:lpstr> 2. もっとも　じゅうような　 　　はたらきを　した　でし</vt:lpstr>
      <vt:lpstr> 3. かみさまの　みことばを　 　　あたえた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677</cp:revision>
  <dcterms:created xsi:type="dcterms:W3CDTF">2019-04-04T19:07:56Z</dcterms:created>
  <dcterms:modified xsi:type="dcterms:W3CDTF">2020-08-14T10:02:07Z</dcterms:modified>
</cp:coreProperties>
</file>