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2" r:id="rId2"/>
    <p:sldId id="528" r:id="rId3"/>
    <p:sldId id="523" r:id="rId4"/>
    <p:sldId id="539" r:id="rId5"/>
    <p:sldId id="540" r:id="rId6"/>
    <p:sldId id="541" r:id="rId7"/>
    <p:sldId id="542" r:id="rId8"/>
    <p:sldId id="529" r:id="rId9"/>
    <p:sldId id="530" r:id="rId10"/>
    <p:sldId id="531" r:id="rId11"/>
    <p:sldId id="532" r:id="rId12"/>
    <p:sldId id="533" r:id="rId13"/>
    <p:sldId id="534" r:id="rId14"/>
    <p:sldId id="513" r:id="rId15"/>
    <p:sldId id="274" r:id="rId16"/>
    <p:sldId id="514" r:id="rId17"/>
    <p:sldId id="535" r:id="rId18"/>
    <p:sldId id="536" r:id="rId19"/>
    <p:sldId id="537" r:id="rId20"/>
    <p:sldId id="538" r:id="rId2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7E"/>
    <a:srgbClr val="00009A"/>
    <a:srgbClr val="0000AC"/>
    <a:srgbClr val="0000CC"/>
    <a:srgbClr val="333300"/>
    <a:srgbClr val="360036"/>
    <a:srgbClr val="460046"/>
    <a:srgbClr val="000066"/>
    <a:srgbClr val="CC6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12" autoAdjust="0"/>
    <p:restoredTop sz="92626" autoAdjust="0"/>
  </p:normalViewPr>
  <p:slideViewPr>
    <p:cSldViewPr>
      <p:cViewPr varScale="1">
        <p:scale>
          <a:sx n="74" d="100"/>
          <a:sy n="74" d="100"/>
        </p:scale>
        <p:origin x="1389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146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98518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94472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34563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2020-08-28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95536" y="4309399"/>
            <a:ext cx="3672408" cy="864096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en-US" altLang="ja-JP" sz="4500" b="1" spc="10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I</a:t>
            </a:r>
            <a:r>
              <a:rPr lang="ja-JP" altLang="en-US" sz="4500" b="1" spc="10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れつおう</a:t>
            </a:r>
            <a:r>
              <a:rPr lang="ko-KR" altLang="en-US" sz="4500" b="1" spc="10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en-US" altLang="ko-KR" sz="4500" b="1" spc="10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19:18</a:t>
            </a:r>
          </a:p>
          <a:p>
            <a:endParaRPr lang="en-US" altLang="ko-KR" sz="4500" b="1" spc="-250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itchFamily="18" charset="-127"/>
              <a:ea typeface="HY강M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99592" y="424767"/>
            <a:ext cx="7956376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b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</a:br>
            <a: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   </a:t>
            </a:r>
            <a:br>
              <a:rPr kumimoji="0" lang="en-US" altLang="ko-KR" sz="60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(3) 양평군체 B" pitchFamily="18" charset="-127"/>
                <a:ea typeface="(3) 양평군체 B" pitchFamily="18" charset="-127"/>
                <a:cs typeface="+mj-cs"/>
              </a:rPr>
            </a:br>
            <a:r>
              <a:rPr kumimoji="0" lang="ja-JP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あゆんできた</a:t>
            </a:r>
            <a:r>
              <a:rPr kumimoji="0" lang="ko-KR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j-cs"/>
              </a:rPr>
              <a:t> </a:t>
            </a:r>
            <a:r>
              <a:rPr kumimoji="0" lang="en-US" altLang="ko-KR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30</a:t>
            </a:r>
            <a:r>
              <a:rPr kumimoji="0" lang="ja-JP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ねんの　はじまり</a:t>
            </a:r>
            <a:r>
              <a:rPr kumimoji="0" lang="ko-KR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j-cs"/>
              </a:rPr>
              <a:t> </a:t>
            </a:r>
            <a:r>
              <a:rPr kumimoji="0" lang="en-US" altLang="ko-KR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 </a:t>
            </a:r>
            <a:r>
              <a:rPr kumimoji="0" lang="ko-KR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j-cs"/>
              </a:rPr>
              <a:t>  </a:t>
            </a:r>
            <a:br>
              <a:rPr kumimoji="0" lang="en-US" altLang="ko-KR" sz="66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</a:br>
            <a:r>
              <a:rPr kumimoji="0" lang="ja-JP" altLang="en-US" sz="66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　　かくされた　でしたち</a:t>
            </a:r>
            <a:endParaRPr lang="ko-KR" altLang="en-US" sz="72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" name="Picture 2" descr="C:\Users\Administrator\Desktop\바탕화면\학원복음화\자료\15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40968"/>
            <a:ext cx="4656195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4032448" cy="962075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こじ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508104" y="486703"/>
            <a:ext cx="3335354" cy="900100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ミツパ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644007" y="738731"/>
            <a:ext cx="624805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26" name="Picture 2" descr="C:\Users\Administrator\Desktop\바탕화면\학원복음화\자료\RT7\RT3사무엘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16832"/>
            <a:ext cx="6431868" cy="475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89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성전을 준비하는 다위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916832"/>
            <a:ext cx="2021761" cy="160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323528" y="424728"/>
            <a:ext cx="4032448" cy="962075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ひつじかい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508104" y="486703"/>
            <a:ext cx="3335354" cy="900100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おう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644007" y="738731"/>
            <a:ext cx="624805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다윗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7" t="1163" r="1035" b="563"/>
          <a:stretch>
            <a:fillRect/>
          </a:stretch>
        </p:blipFill>
        <p:spPr>
          <a:xfrm>
            <a:off x="106262" y="2328663"/>
            <a:ext cx="6804248" cy="4300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5" extrusionOk="0">
                <a:moveTo>
                  <a:pt x="8302" y="0"/>
                </a:moveTo>
                <a:cubicBezTo>
                  <a:pt x="8278" y="-1"/>
                  <a:pt x="8255" y="1"/>
                  <a:pt x="8240" y="6"/>
                </a:cubicBezTo>
                <a:cubicBezTo>
                  <a:pt x="8179" y="25"/>
                  <a:pt x="8016" y="171"/>
                  <a:pt x="7946" y="270"/>
                </a:cubicBezTo>
                <a:lnTo>
                  <a:pt x="7901" y="334"/>
                </a:lnTo>
                <a:lnTo>
                  <a:pt x="7863" y="250"/>
                </a:lnTo>
                <a:cubicBezTo>
                  <a:pt x="7842" y="204"/>
                  <a:pt x="7810" y="167"/>
                  <a:pt x="7792" y="167"/>
                </a:cubicBezTo>
                <a:cubicBezTo>
                  <a:pt x="7775" y="167"/>
                  <a:pt x="7715" y="249"/>
                  <a:pt x="7659" y="348"/>
                </a:cubicBezTo>
                <a:cubicBezTo>
                  <a:pt x="7583" y="485"/>
                  <a:pt x="7546" y="530"/>
                  <a:pt x="7507" y="530"/>
                </a:cubicBezTo>
                <a:cubicBezTo>
                  <a:pt x="7392" y="530"/>
                  <a:pt x="7322" y="588"/>
                  <a:pt x="7233" y="756"/>
                </a:cubicBezTo>
                <a:cubicBezTo>
                  <a:pt x="7163" y="888"/>
                  <a:pt x="7141" y="955"/>
                  <a:pt x="7131" y="1074"/>
                </a:cubicBezTo>
                <a:cubicBezTo>
                  <a:pt x="7119" y="1214"/>
                  <a:pt x="7108" y="1240"/>
                  <a:pt x="6984" y="1414"/>
                </a:cubicBezTo>
                <a:cubicBezTo>
                  <a:pt x="6815" y="1651"/>
                  <a:pt x="6740" y="1849"/>
                  <a:pt x="6739" y="2055"/>
                </a:cubicBezTo>
                <a:cubicBezTo>
                  <a:pt x="6739" y="2174"/>
                  <a:pt x="6750" y="2221"/>
                  <a:pt x="6789" y="2286"/>
                </a:cubicBezTo>
                <a:lnTo>
                  <a:pt x="6839" y="2367"/>
                </a:lnTo>
                <a:lnTo>
                  <a:pt x="6770" y="2597"/>
                </a:lnTo>
                <a:cubicBezTo>
                  <a:pt x="6674" y="2915"/>
                  <a:pt x="6678" y="2986"/>
                  <a:pt x="6799" y="3162"/>
                </a:cubicBezTo>
                <a:lnTo>
                  <a:pt x="6895" y="3304"/>
                </a:lnTo>
                <a:lnTo>
                  <a:pt x="6882" y="3470"/>
                </a:lnTo>
                <a:cubicBezTo>
                  <a:pt x="6868" y="3658"/>
                  <a:pt x="6892" y="3765"/>
                  <a:pt x="6950" y="3765"/>
                </a:cubicBezTo>
                <a:cubicBezTo>
                  <a:pt x="6971" y="3765"/>
                  <a:pt x="6998" y="3791"/>
                  <a:pt x="7011" y="3825"/>
                </a:cubicBezTo>
                <a:cubicBezTo>
                  <a:pt x="7025" y="3861"/>
                  <a:pt x="7056" y="3885"/>
                  <a:pt x="7087" y="3885"/>
                </a:cubicBezTo>
                <a:cubicBezTo>
                  <a:pt x="7146" y="3885"/>
                  <a:pt x="7174" y="3935"/>
                  <a:pt x="7143" y="3985"/>
                </a:cubicBezTo>
                <a:cubicBezTo>
                  <a:pt x="7105" y="4044"/>
                  <a:pt x="7120" y="4130"/>
                  <a:pt x="7185" y="4233"/>
                </a:cubicBezTo>
                <a:cubicBezTo>
                  <a:pt x="7259" y="4351"/>
                  <a:pt x="7390" y="4397"/>
                  <a:pt x="7500" y="4343"/>
                </a:cubicBezTo>
                <a:cubicBezTo>
                  <a:pt x="7559" y="4315"/>
                  <a:pt x="7575" y="4318"/>
                  <a:pt x="7608" y="4366"/>
                </a:cubicBezTo>
                <a:cubicBezTo>
                  <a:pt x="7629" y="4397"/>
                  <a:pt x="7674" y="4444"/>
                  <a:pt x="7708" y="4471"/>
                </a:cubicBezTo>
                <a:cubicBezTo>
                  <a:pt x="7741" y="4498"/>
                  <a:pt x="7819" y="4593"/>
                  <a:pt x="7879" y="4682"/>
                </a:cubicBezTo>
                <a:lnTo>
                  <a:pt x="7989" y="4844"/>
                </a:lnTo>
                <a:lnTo>
                  <a:pt x="7937" y="4920"/>
                </a:lnTo>
                <a:cubicBezTo>
                  <a:pt x="7897" y="4979"/>
                  <a:pt x="7886" y="5023"/>
                  <a:pt x="7886" y="5122"/>
                </a:cubicBezTo>
                <a:cubicBezTo>
                  <a:pt x="7886" y="5279"/>
                  <a:pt x="7853" y="5381"/>
                  <a:pt x="7758" y="5519"/>
                </a:cubicBezTo>
                <a:cubicBezTo>
                  <a:pt x="7718" y="5578"/>
                  <a:pt x="7648" y="5693"/>
                  <a:pt x="7603" y="5774"/>
                </a:cubicBezTo>
                <a:cubicBezTo>
                  <a:pt x="7529" y="5907"/>
                  <a:pt x="7516" y="5918"/>
                  <a:pt x="7472" y="5893"/>
                </a:cubicBezTo>
                <a:cubicBezTo>
                  <a:pt x="7411" y="5859"/>
                  <a:pt x="7402" y="5833"/>
                  <a:pt x="7352" y="5557"/>
                </a:cubicBezTo>
                <a:cubicBezTo>
                  <a:pt x="7302" y="5282"/>
                  <a:pt x="7243" y="5169"/>
                  <a:pt x="7120" y="5111"/>
                </a:cubicBezTo>
                <a:cubicBezTo>
                  <a:pt x="7013" y="5061"/>
                  <a:pt x="6995" y="5068"/>
                  <a:pt x="6871" y="5210"/>
                </a:cubicBezTo>
                <a:cubicBezTo>
                  <a:pt x="6792" y="5301"/>
                  <a:pt x="6778" y="5335"/>
                  <a:pt x="6743" y="5528"/>
                </a:cubicBezTo>
                <a:cubicBezTo>
                  <a:pt x="6721" y="5647"/>
                  <a:pt x="6698" y="5801"/>
                  <a:pt x="6691" y="5872"/>
                </a:cubicBezTo>
                <a:cubicBezTo>
                  <a:pt x="6667" y="6102"/>
                  <a:pt x="6657" y="6108"/>
                  <a:pt x="6463" y="6000"/>
                </a:cubicBezTo>
                <a:cubicBezTo>
                  <a:pt x="6315" y="5916"/>
                  <a:pt x="6274" y="5906"/>
                  <a:pt x="6137" y="5915"/>
                </a:cubicBezTo>
                <a:cubicBezTo>
                  <a:pt x="6021" y="5923"/>
                  <a:pt x="5970" y="5939"/>
                  <a:pt x="5943" y="5978"/>
                </a:cubicBezTo>
                <a:cubicBezTo>
                  <a:pt x="5898" y="6043"/>
                  <a:pt x="5823" y="6045"/>
                  <a:pt x="5676" y="5986"/>
                </a:cubicBezTo>
                <a:cubicBezTo>
                  <a:pt x="5572" y="5943"/>
                  <a:pt x="5550" y="5945"/>
                  <a:pt x="5388" y="6000"/>
                </a:cubicBezTo>
                <a:cubicBezTo>
                  <a:pt x="5223" y="6055"/>
                  <a:pt x="5177" y="6083"/>
                  <a:pt x="4992" y="6239"/>
                </a:cubicBezTo>
                <a:cubicBezTo>
                  <a:pt x="4905" y="6313"/>
                  <a:pt x="4844" y="6317"/>
                  <a:pt x="4690" y="6259"/>
                </a:cubicBezTo>
                <a:cubicBezTo>
                  <a:pt x="4534" y="6200"/>
                  <a:pt x="4394" y="6269"/>
                  <a:pt x="4342" y="6428"/>
                </a:cubicBezTo>
                <a:cubicBezTo>
                  <a:pt x="4319" y="6499"/>
                  <a:pt x="4295" y="6514"/>
                  <a:pt x="4148" y="6557"/>
                </a:cubicBezTo>
                <a:cubicBezTo>
                  <a:pt x="3955" y="6614"/>
                  <a:pt x="3887" y="6665"/>
                  <a:pt x="3665" y="6919"/>
                </a:cubicBezTo>
                <a:cubicBezTo>
                  <a:pt x="3576" y="7021"/>
                  <a:pt x="3471" y="7130"/>
                  <a:pt x="3432" y="7161"/>
                </a:cubicBezTo>
                <a:cubicBezTo>
                  <a:pt x="3359" y="7220"/>
                  <a:pt x="3207" y="7496"/>
                  <a:pt x="3164" y="7651"/>
                </a:cubicBezTo>
                <a:cubicBezTo>
                  <a:pt x="3151" y="7699"/>
                  <a:pt x="3121" y="7785"/>
                  <a:pt x="3097" y="7841"/>
                </a:cubicBezTo>
                <a:cubicBezTo>
                  <a:pt x="3051" y="7951"/>
                  <a:pt x="3042" y="8056"/>
                  <a:pt x="3073" y="8146"/>
                </a:cubicBezTo>
                <a:cubicBezTo>
                  <a:pt x="3088" y="8190"/>
                  <a:pt x="3081" y="8222"/>
                  <a:pt x="3046" y="8289"/>
                </a:cubicBezTo>
                <a:cubicBezTo>
                  <a:pt x="3020" y="8337"/>
                  <a:pt x="2979" y="8444"/>
                  <a:pt x="2954" y="8526"/>
                </a:cubicBezTo>
                <a:cubicBezTo>
                  <a:pt x="2928" y="8609"/>
                  <a:pt x="2899" y="8674"/>
                  <a:pt x="2888" y="8670"/>
                </a:cubicBezTo>
                <a:cubicBezTo>
                  <a:pt x="2877" y="8667"/>
                  <a:pt x="2828" y="8738"/>
                  <a:pt x="2778" y="8829"/>
                </a:cubicBezTo>
                <a:cubicBezTo>
                  <a:pt x="2728" y="8920"/>
                  <a:pt x="2655" y="9021"/>
                  <a:pt x="2615" y="9053"/>
                </a:cubicBezTo>
                <a:cubicBezTo>
                  <a:pt x="2575" y="9086"/>
                  <a:pt x="2517" y="9158"/>
                  <a:pt x="2487" y="9214"/>
                </a:cubicBezTo>
                <a:cubicBezTo>
                  <a:pt x="2445" y="9293"/>
                  <a:pt x="2405" y="9326"/>
                  <a:pt x="2309" y="9364"/>
                </a:cubicBezTo>
                <a:cubicBezTo>
                  <a:pt x="2108" y="9443"/>
                  <a:pt x="2042" y="9457"/>
                  <a:pt x="1841" y="9462"/>
                </a:cubicBezTo>
                <a:cubicBezTo>
                  <a:pt x="1633" y="9467"/>
                  <a:pt x="1481" y="9513"/>
                  <a:pt x="1366" y="9605"/>
                </a:cubicBezTo>
                <a:cubicBezTo>
                  <a:pt x="1084" y="9829"/>
                  <a:pt x="779" y="10258"/>
                  <a:pt x="662" y="10596"/>
                </a:cubicBezTo>
                <a:cubicBezTo>
                  <a:pt x="567" y="10870"/>
                  <a:pt x="444" y="11501"/>
                  <a:pt x="407" y="11904"/>
                </a:cubicBezTo>
                <a:cubicBezTo>
                  <a:pt x="362" y="12401"/>
                  <a:pt x="334" y="12514"/>
                  <a:pt x="206" y="12727"/>
                </a:cubicBezTo>
                <a:cubicBezTo>
                  <a:pt x="71" y="12950"/>
                  <a:pt x="22" y="13125"/>
                  <a:pt x="6" y="13435"/>
                </a:cubicBezTo>
                <a:cubicBezTo>
                  <a:pt x="3" y="13491"/>
                  <a:pt x="0" y="13535"/>
                  <a:pt x="0" y="13571"/>
                </a:cubicBezTo>
                <a:cubicBezTo>
                  <a:pt x="-2" y="13682"/>
                  <a:pt x="10" y="13732"/>
                  <a:pt x="51" y="13872"/>
                </a:cubicBezTo>
                <a:cubicBezTo>
                  <a:pt x="123" y="14114"/>
                  <a:pt x="195" y="14283"/>
                  <a:pt x="310" y="14474"/>
                </a:cubicBezTo>
                <a:cubicBezTo>
                  <a:pt x="358" y="14555"/>
                  <a:pt x="437" y="14712"/>
                  <a:pt x="484" y="14825"/>
                </a:cubicBezTo>
                <a:cubicBezTo>
                  <a:pt x="538" y="14953"/>
                  <a:pt x="591" y="15043"/>
                  <a:pt x="623" y="15062"/>
                </a:cubicBezTo>
                <a:cubicBezTo>
                  <a:pt x="652" y="15079"/>
                  <a:pt x="710" y="15112"/>
                  <a:pt x="752" y="15135"/>
                </a:cubicBezTo>
                <a:lnTo>
                  <a:pt x="829" y="15177"/>
                </a:lnTo>
                <a:lnTo>
                  <a:pt x="842" y="15414"/>
                </a:lnTo>
                <a:cubicBezTo>
                  <a:pt x="850" y="15544"/>
                  <a:pt x="869" y="15682"/>
                  <a:pt x="885" y="15721"/>
                </a:cubicBezTo>
                <a:cubicBezTo>
                  <a:pt x="901" y="15760"/>
                  <a:pt x="915" y="15825"/>
                  <a:pt x="915" y="15865"/>
                </a:cubicBezTo>
                <a:cubicBezTo>
                  <a:pt x="915" y="15984"/>
                  <a:pt x="985" y="16202"/>
                  <a:pt x="1106" y="16457"/>
                </a:cubicBezTo>
                <a:cubicBezTo>
                  <a:pt x="1169" y="16588"/>
                  <a:pt x="1220" y="16708"/>
                  <a:pt x="1220" y="16723"/>
                </a:cubicBezTo>
                <a:cubicBezTo>
                  <a:pt x="1220" y="16739"/>
                  <a:pt x="1277" y="16812"/>
                  <a:pt x="1347" y="16886"/>
                </a:cubicBezTo>
                <a:cubicBezTo>
                  <a:pt x="1629" y="17180"/>
                  <a:pt x="1659" y="17216"/>
                  <a:pt x="1683" y="17275"/>
                </a:cubicBezTo>
                <a:cubicBezTo>
                  <a:pt x="1715" y="17358"/>
                  <a:pt x="1809" y="17395"/>
                  <a:pt x="2018" y="17407"/>
                </a:cubicBezTo>
                <a:lnTo>
                  <a:pt x="2189" y="17417"/>
                </a:lnTo>
                <a:lnTo>
                  <a:pt x="2364" y="17701"/>
                </a:lnTo>
                <a:cubicBezTo>
                  <a:pt x="2495" y="17914"/>
                  <a:pt x="2558" y="18046"/>
                  <a:pt x="2616" y="18228"/>
                </a:cubicBezTo>
                <a:cubicBezTo>
                  <a:pt x="2780" y="18740"/>
                  <a:pt x="2896" y="18930"/>
                  <a:pt x="3263" y="19292"/>
                </a:cubicBezTo>
                <a:cubicBezTo>
                  <a:pt x="3300" y="19329"/>
                  <a:pt x="3414" y="19401"/>
                  <a:pt x="3517" y="19452"/>
                </a:cubicBezTo>
                <a:cubicBezTo>
                  <a:pt x="3620" y="19503"/>
                  <a:pt x="3761" y="19592"/>
                  <a:pt x="3832" y="19648"/>
                </a:cubicBezTo>
                <a:cubicBezTo>
                  <a:pt x="3903" y="19705"/>
                  <a:pt x="4055" y="19799"/>
                  <a:pt x="4171" y="19859"/>
                </a:cubicBezTo>
                <a:cubicBezTo>
                  <a:pt x="4286" y="19919"/>
                  <a:pt x="4424" y="19994"/>
                  <a:pt x="4476" y="20026"/>
                </a:cubicBezTo>
                <a:cubicBezTo>
                  <a:pt x="4529" y="20058"/>
                  <a:pt x="4624" y="20106"/>
                  <a:pt x="4687" y="20134"/>
                </a:cubicBezTo>
                <a:cubicBezTo>
                  <a:pt x="4892" y="20225"/>
                  <a:pt x="5073" y="20323"/>
                  <a:pt x="5152" y="20387"/>
                </a:cubicBezTo>
                <a:cubicBezTo>
                  <a:pt x="5194" y="20421"/>
                  <a:pt x="5294" y="20482"/>
                  <a:pt x="5374" y="20522"/>
                </a:cubicBezTo>
                <a:cubicBezTo>
                  <a:pt x="5453" y="20562"/>
                  <a:pt x="5546" y="20627"/>
                  <a:pt x="5580" y="20668"/>
                </a:cubicBezTo>
                <a:cubicBezTo>
                  <a:pt x="5682" y="20790"/>
                  <a:pt x="5784" y="20834"/>
                  <a:pt x="6014" y="20856"/>
                </a:cubicBezTo>
                <a:cubicBezTo>
                  <a:pt x="6253" y="20879"/>
                  <a:pt x="6324" y="20857"/>
                  <a:pt x="6380" y="20742"/>
                </a:cubicBezTo>
                <a:cubicBezTo>
                  <a:pt x="6402" y="20698"/>
                  <a:pt x="6419" y="20686"/>
                  <a:pt x="6432" y="20707"/>
                </a:cubicBezTo>
                <a:cubicBezTo>
                  <a:pt x="6457" y="20746"/>
                  <a:pt x="6507" y="21054"/>
                  <a:pt x="6523" y="21257"/>
                </a:cubicBezTo>
                <a:cubicBezTo>
                  <a:pt x="6530" y="21355"/>
                  <a:pt x="6549" y="21434"/>
                  <a:pt x="6571" y="21467"/>
                </a:cubicBezTo>
                <a:cubicBezTo>
                  <a:pt x="6606" y="21516"/>
                  <a:pt x="6613" y="21516"/>
                  <a:pt x="6711" y="21463"/>
                </a:cubicBezTo>
                <a:cubicBezTo>
                  <a:pt x="6806" y="21412"/>
                  <a:pt x="6816" y="21398"/>
                  <a:pt x="6816" y="21319"/>
                </a:cubicBezTo>
                <a:cubicBezTo>
                  <a:pt x="6816" y="21190"/>
                  <a:pt x="6906" y="21056"/>
                  <a:pt x="6980" y="21074"/>
                </a:cubicBezTo>
                <a:cubicBezTo>
                  <a:pt x="7133" y="21112"/>
                  <a:pt x="7232" y="21161"/>
                  <a:pt x="7306" y="21235"/>
                </a:cubicBezTo>
                <a:cubicBezTo>
                  <a:pt x="7397" y="21326"/>
                  <a:pt x="7441" y="21335"/>
                  <a:pt x="8038" y="21386"/>
                </a:cubicBezTo>
                <a:cubicBezTo>
                  <a:pt x="8307" y="21408"/>
                  <a:pt x="8393" y="21427"/>
                  <a:pt x="8478" y="21480"/>
                </a:cubicBezTo>
                <a:cubicBezTo>
                  <a:pt x="8535" y="21516"/>
                  <a:pt x="8608" y="21556"/>
                  <a:pt x="8640" y="21569"/>
                </a:cubicBezTo>
                <a:cubicBezTo>
                  <a:pt x="8671" y="21582"/>
                  <a:pt x="8768" y="21593"/>
                  <a:pt x="8854" y="21595"/>
                </a:cubicBezTo>
                <a:cubicBezTo>
                  <a:pt x="9071" y="21599"/>
                  <a:pt x="9209" y="21521"/>
                  <a:pt x="9526" y="21214"/>
                </a:cubicBezTo>
                <a:cubicBezTo>
                  <a:pt x="9669" y="21076"/>
                  <a:pt x="9812" y="20943"/>
                  <a:pt x="9843" y="20920"/>
                </a:cubicBezTo>
                <a:cubicBezTo>
                  <a:pt x="9875" y="20897"/>
                  <a:pt x="10008" y="20864"/>
                  <a:pt x="10139" y="20845"/>
                </a:cubicBezTo>
                <a:cubicBezTo>
                  <a:pt x="10270" y="20826"/>
                  <a:pt x="10421" y="20797"/>
                  <a:pt x="10473" y="20781"/>
                </a:cubicBezTo>
                <a:cubicBezTo>
                  <a:pt x="10526" y="20766"/>
                  <a:pt x="10650" y="20731"/>
                  <a:pt x="10748" y="20704"/>
                </a:cubicBezTo>
                <a:cubicBezTo>
                  <a:pt x="10847" y="20678"/>
                  <a:pt x="10980" y="20631"/>
                  <a:pt x="11044" y="20600"/>
                </a:cubicBezTo>
                <a:cubicBezTo>
                  <a:pt x="11108" y="20569"/>
                  <a:pt x="11225" y="20520"/>
                  <a:pt x="11304" y="20492"/>
                </a:cubicBezTo>
                <a:cubicBezTo>
                  <a:pt x="11383" y="20464"/>
                  <a:pt x="11461" y="20431"/>
                  <a:pt x="11478" y="20416"/>
                </a:cubicBezTo>
                <a:cubicBezTo>
                  <a:pt x="11495" y="20402"/>
                  <a:pt x="11607" y="20356"/>
                  <a:pt x="11726" y="20315"/>
                </a:cubicBezTo>
                <a:cubicBezTo>
                  <a:pt x="11846" y="20274"/>
                  <a:pt x="12008" y="20205"/>
                  <a:pt x="12087" y="20161"/>
                </a:cubicBezTo>
                <a:cubicBezTo>
                  <a:pt x="12166" y="20117"/>
                  <a:pt x="12295" y="20068"/>
                  <a:pt x="12374" y="20052"/>
                </a:cubicBezTo>
                <a:cubicBezTo>
                  <a:pt x="12452" y="20037"/>
                  <a:pt x="12577" y="20004"/>
                  <a:pt x="12651" y="19979"/>
                </a:cubicBezTo>
                <a:cubicBezTo>
                  <a:pt x="12796" y="19930"/>
                  <a:pt x="13374" y="19910"/>
                  <a:pt x="14016" y="19931"/>
                </a:cubicBezTo>
                <a:cubicBezTo>
                  <a:pt x="14094" y="19934"/>
                  <a:pt x="14357" y="19936"/>
                  <a:pt x="14598" y="19935"/>
                </a:cubicBezTo>
                <a:cubicBezTo>
                  <a:pt x="14973" y="19935"/>
                  <a:pt x="15063" y="19926"/>
                  <a:pt x="15210" y="19873"/>
                </a:cubicBezTo>
                <a:cubicBezTo>
                  <a:pt x="15304" y="19839"/>
                  <a:pt x="15455" y="19799"/>
                  <a:pt x="15544" y="19786"/>
                </a:cubicBezTo>
                <a:cubicBezTo>
                  <a:pt x="15633" y="19772"/>
                  <a:pt x="15752" y="19746"/>
                  <a:pt x="15809" y="19727"/>
                </a:cubicBezTo>
                <a:cubicBezTo>
                  <a:pt x="15944" y="19682"/>
                  <a:pt x="16333" y="19379"/>
                  <a:pt x="16547" y="19152"/>
                </a:cubicBezTo>
                <a:cubicBezTo>
                  <a:pt x="16789" y="18894"/>
                  <a:pt x="16802" y="18879"/>
                  <a:pt x="16914" y="18737"/>
                </a:cubicBezTo>
                <a:cubicBezTo>
                  <a:pt x="17074" y="18535"/>
                  <a:pt x="17354" y="18285"/>
                  <a:pt x="17530" y="18188"/>
                </a:cubicBezTo>
                <a:cubicBezTo>
                  <a:pt x="17619" y="18138"/>
                  <a:pt x="17776" y="18036"/>
                  <a:pt x="17878" y="17960"/>
                </a:cubicBezTo>
                <a:cubicBezTo>
                  <a:pt x="17980" y="17884"/>
                  <a:pt x="18108" y="17801"/>
                  <a:pt x="18163" y="17775"/>
                </a:cubicBezTo>
                <a:cubicBezTo>
                  <a:pt x="18218" y="17750"/>
                  <a:pt x="18276" y="17710"/>
                  <a:pt x="18293" y="17687"/>
                </a:cubicBezTo>
                <a:cubicBezTo>
                  <a:pt x="18321" y="17648"/>
                  <a:pt x="18455" y="17603"/>
                  <a:pt x="18666" y="17562"/>
                </a:cubicBezTo>
                <a:cubicBezTo>
                  <a:pt x="18806" y="17534"/>
                  <a:pt x="19185" y="17343"/>
                  <a:pt x="19299" y="17242"/>
                </a:cubicBezTo>
                <a:cubicBezTo>
                  <a:pt x="19353" y="17194"/>
                  <a:pt x="19408" y="17155"/>
                  <a:pt x="19421" y="17155"/>
                </a:cubicBezTo>
                <a:cubicBezTo>
                  <a:pt x="19474" y="17155"/>
                  <a:pt x="19935" y="16779"/>
                  <a:pt x="20106" y="16596"/>
                </a:cubicBezTo>
                <a:cubicBezTo>
                  <a:pt x="20395" y="16288"/>
                  <a:pt x="20652" y="15834"/>
                  <a:pt x="20701" y="15546"/>
                </a:cubicBezTo>
                <a:cubicBezTo>
                  <a:pt x="20717" y="15451"/>
                  <a:pt x="20716" y="15373"/>
                  <a:pt x="20692" y="15191"/>
                </a:cubicBezTo>
                <a:cubicBezTo>
                  <a:pt x="20676" y="15062"/>
                  <a:pt x="20662" y="14824"/>
                  <a:pt x="20662" y="14662"/>
                </a:cubicBezTo>
                <a:cubicBezTo>
                  <a:pt x="20662" y="14134"/>
                  <a:pt x="20751" y="13830"/>
                  <a:pt x="20996" y="13526"/>
                </a:cubicBezTo>
                <a:cubicBezTo>
                  <a:pt x="21142" y="13344"/>
                  <a:pt x="21222" y="13129"/>
                  <a:pt x="21372" y="12515"/>
                </a:cubicBezTo>
                <a:cubicBezTo>
                  <a:pt x="21424" y="12299"/>
                  <a:pt x="21497" y="12036"/>
                  <a:pt x="21533" y="11931"/>
                </a:cubicBezTo>
                <a:cubicBezTo>
                  <a:pt x="21591" y="11762"/>
                  <a:pt x="21598" y="11717"/>
                  <a:pt x="21598" y="11511"/>
                </a:cubicBezTo>
                <a:cubicBezTo>
                  <a:pt x="21598" y="11272"/>
                  <a:pt x="21590" y="11230"/>
                  <a:pt x="21464" y="10837"/>
                </a:cubicBezTo>
                <a:cubicBezTo>
                  <a:pt x="21356" y="10499"/>
                  <a:pt x="21285" y="10307"/>
                  <a:pt x="21243" y="10233"/>
                </a:cubicBezTo>
                <a:cubicBezTo>
                  <a:pt x="21171" y="10109"/>
                  <a:pt x="21121" y="9901"/>
                  <a:pt x="21120" y="9719"/>
                </a:cubicBezTo>
                <a:cubicBezTo>
                  <a:pt x="21119" y="9532"/>
                  <a:pt x="21072" y="9330"/>
                  <a:pt x="20955" y="9016"/>
                </a:cubicBezTo>
                <a:cubicBezTo>
                  <a:pt x="20893" y="8848"/>
                  <a:pt x="20862" y="8798"/>
                  <a:pt x="20785" y="8737"/>
                </a:cubicBezTo>
                <a:cubicBezTo>
                  <a:pt x="20650" y="8631"/>
                  <a:pt x="20430" y="8558"/>
                  <a:pt x="20242" y="8557"/>
                </a:cubicBezTo>
                <a:lnTo>
                  <a:pt x="20081" y="8555"/>
                </a:lnTo>
                <a:lnTo>
                  <a:pt x="20068" y="8419"/>
                </a:lnTo>
                <a:cubicBezTo>
                  <a:pt x="20061" y="8344"/>
                  <a:pt x="20038" y="8215"/>
                  <a:pt x="20018" y="8132"/>
                </a:cubicBezTo>
                <a:cubicBezTo>
                  <a:pt x="19997" y="8048"/>
                  <a:pt x="19974" y="7921"/>
                  <a:pt x="19967" y="7847"/>
                </a:cubicBezTo>
                <a:cubicBezTo>
                  <a:pt x="19960" y="7773"/>
                  <a:pt x="19941" y="7669"/>
                  <a:pt x="19925" y="7616"/>
                </a:cubicBezTo>
                <a:cubicBezTo>
                  <a:pt x="19897" y="7524"/>
                  <a:pt x="19899" y="7514"/>
                  <a:pt x="19947" y="7402"/>
                </a:cubicBezTo>
                <a:cubicBezTo>
                  <a:pt x="19986" y="7312"/>
                  <a:pt x="19995" y="7261"/>
                  <a:pt x="19988" y="7175"/>
                </a:cubicBezTo>
                <a:cubicBezTo>
                  <a:pt x="19978" y="7049"/>
                  <a:pt x="19863" y="6793"/>
                  <a:pt x="19791" y="6732"/>
                </a:cubicBezTo>
                <a:cubicBezTo>
                  <a:pt x="19748" y="6696"/>
                  <a:pt x="19745" y="6680"/>
                  <a:pt x="19756" y="6563"/>
                </a:cubicBezTo>
                <a:cubicBezTo>
                  <a:pt x="19768" y="6438"/>
                  <a:pt x="19765" y="6429"/>
                  <a:pt x="19685" y="6320"/>
                </a:cubicBezTo>
                <a:cubicBezTo>
                  <a:pt x="19639" y="6258"/>
                  <a:pt x="19542" y="6155"/>
                  <a:pt x="19468" y="6093"/>
                </a:cubicBezTo>
                <a:cubicBezTo>
                  <a:pt x="19375" y="6014"/>
                  <a:pt x="19333" y="5961"/>
                  <a:pt x="19329" y="5915"/>
                </a:cubicBezTo>
                <a:cubicBezTo>
                  <a:pt x="19319" y="5813"/>
                  <a:pt x="19135" y="5510"/>
                  <a:pt x="19093" y="5528"/>
                </a:cubicBezTo>
                <a:cubicBezTo>
                  <a:pt x="19073" y="5536"/>
                  <a:pt x="19053" y="5530"/>
                  <a:pt x="19047" y="5515"/>
                </a:cubicBezTo>
                <a:cubicBezTo>
                  <a:pt x="19042" y="5499"/>
                  <a:pt x="19023" y="5487"/>
                  <a:pt x="19006" y="5487"/>
                </a:cubicBezTo>
                <a:cubicBezTo>
                  <a:pt x="18990" y="5487"/>
                  <a:pt x="18938" y="5431"/>
                  <a:pt x="18891" y="5362"/>
                </a:cubicBezTo>
                <a:cubicBezTo>
                  <a:pt x="18844" y="5294"/>
                  <a:pt x="18743" y="5193"/>
                  <a:pt x="18665" y="5136"/>
                </a:cubicBezTo>
                <a:cubicBezTo>
                  <a:pt x="18544" y="5048"/>
                  <a:pt x="18498" y="5031"/>
                  <a:pt x="18328" y="5015"/>
                </a:cubicBezTo>
                <a:cubicBezTo>
                  <a:pt x="18135" y="4998"/>
                  <a:pt x="18095" y="5007"/>
                  <a:pt x="17799" y="5124"/>
                </a:cubicBezTo>
                <a:cubicBezTo>
                  <a:pt x="17717" y="5156"/>
                  <a:pt x="17713" y="5154"/>
                  <a:pt x="17646" y="5054"/>
                </a:cubicBezTo>
                <a:cubicBezTo>
                  <a:pt x="17516" y="4860"/>
                  <a:pt x="17302" y="4748"/>
                  <a:pt x="17095" y="4767"/>
                </a:cubicBezTo>
                <a:cubicBezTo>
                  <a:pt x="16987" y="4776"/>
                  <a:pt x="16935" y="4802"/>
                  <a:pt x="16789" y="4917"/>
                </a:cubicBezTo>
                <a:cubicBezTo>
                  <a:pt x="16667" y="5014"/>
                  <a:pt x="16609" y="5045"/>
                  <a:pt x="16597" y="5022"/>
                </a:cubicBezTo>
                <a:cubicBezTo>
                  <a:pt x="16588" y="5003"/>
                  <a:pt x="16574" y="4921"/>
                  <a:pt x="16567" y="4838"/>
                </a:cubicBezTo>
                <a:cubicBezTo>
                  <a:pt x="16540" y="4512"/>
                  <a:pt x="16516" y="4433"/>
                  <a:pt x="16413" y="4333"/>
                </a:cubicBezTo>
                <a:cubicBezTo>
                  <a:pt x="16356" y="4277"/>
                  <a:pt x="16290" y="4238"/>
                  <a:pt x="16248" y="4236"/>
                </a:cubicBezTo>
                <a:cubicBezTo>
                  <a:pt x="16187" y="4234"/>
                  <a:pt x="16155" y="4249"/>
                  <a:pt x="16043" y="4335"/>
                </a:cubicBezTo>
                <a:cubicBezTo>
                  <a:pt x="16013" y="4358"/>
                  <a:pt x="15942" y="4628"/>
                  <a:pt x="15895" y="4893"/>
                </a:cubicBezTo>
                <a:cubicBezTo>
                  <a:pt x="15869" y="5045"/>
                  <a:pt x="15853" y="5083"/>
                  <a:pt x="15778" y="5165"/>
                </a:cubicBezTo>
                <a:cubicBezTo>
                  <a:pt x="15595" y="5366"/>
                  <a:pt x="15504" y="5493"/>
                  <a:pt x="15428" y="5656"/>
                </a:cubicBezTo>
                <a:cubicBezTo>
                  <a:pt x="15293" y="5945"/>
                  <a:pt x="15288" y="6122"/>
                  <a:pt x="15413" y="6122"/>
                </a:cubicBezTo>
                <a:cubicBezTo>
                  <a:pt x="15478" y="6122"/>
                  <a:pt x="15595" y="6050"/>
                  <a:pt x="15643" y="5981"/>
                </a:cubicBezTo>
                <a:cubicBezTo>
                  <a:pt x="15661" y="5955"/>
                  <a:pt x="15688" y="5941"/>
                  <a:pt x="15703" y="5950"/>
                </a:cubicBezTo>
                <a:cubicBezTo>
                  <a:pt x="15726" y="5964"/>
                  <a:pt x="15726" y="5989"/>
                  <a:pt x="15704" y="6124"/>
                </a:cubicBezTo>
                <a:cubicBezTo>
                  <a:pt x="15687" y="6226"/>
                  <a:pt x="15682" y="6380"/>
                  <a:pt x="15687" y="6567"/>
                </a:cubicBezTo>
                <a:cubicBezTo>
                  <a:pt x="15692" y="6725"/>
                  <a:pt x="15692" y="6866"/>
                  <a:pt x="15686" y="6881"/>
                </a:cubicBezTo>
                <a:cubicBezTo>
                  <a:pt x="15680" y="6895"/>
                  <a:pt x="15655" y="6886"/>
                  <a:pt x="15630" y="6860"/>
                </a:cubicBezTo>
                <a:cubicBezTo>
                  <a:pt x="15601" y="6830"/>
                  <a:pt x="15512" y="6805"/>
                  <a:pt x="15387" y="6790"/>
                </a:cubicBezTo>
                <a:cubicBezTo>
                  <a:pt x="15218" y="6771"/>
                  <a:pt x="15176" y="6754"/>
                  <a:pt x="15085" y="6674"/>
                </a:cubicBezTo>
                <a:cubicBezTo>
                  <a:pt x="14896" y="6507"/>
                  <a:pt x="14642" y="6466"/>
                  <a:pt x="14492" y="6579"/>
                </a:cubicBezTo>
                <a:cubicBezTo>
                  <a:pt x="14446" y="6614"/>
                  <a:pt x="14376" y="6683"/>
                  <a:pt x="14337" y="6731"/>
                </a:cubicBezTo>
                <a:lnTo>
                  <a:pt x="14268" y="6818"/>
                </a:lnTo>
                <a:lnTo>
                  <a:pt x="14182" y="6726"/>
                </a:lnTo>
                <a:cubicBezTo>
                  <a:pt x="14135" y="6676"/>
                  <a:pt x="14070" y="6627"/>
                  <a:pt x="14037" y="6616"/>
                </a:cubicBezTo>
                <a:cubicBezTo>
                  <a:pt x="13938" y="6585"/>
                  <a:pt x="13930" y="6546"/>
                  <a:pt x="13936" y="6121"/>
                </a:cubicBezTo>
                <a:lnTo>
                  <a:pt x="13942" y="5736"/>
                </a:lnTo>
                <a:lnTo>
                  <a:pt x="13807" y="5551"/>
                </a:lnTo>
                <a:cubicBezTo>
                  <a:pt x="13663" y="5354"/>
                  <a:pt x="13651" y="5348"/>
                  <a:pt x="13502" y="5398"/>
                </a:cubicBezTo>
                <a:cubicBezTo>
                  <a:pt x="13415" y="5428"/>
                  <a:pt x="13398" y="5448"/>
                  <a:pt x="13339" y="5588"/>
                </a:cubicBezTo>
                <a:cubicBezTo>
                  <a:pt x="13303" y="5674"/>
                  <a:pt x="13205" y="5854"/>
                  <a:pt x="13121" y="5989"/>
                </a:cubicBezTo>
                <a:cubicBezTo>
                  <a:pt x="13038" y="6123"/>
                  <a:pt x="12947" y="6303"/>
                  <a:pt x="12919" y="6389"/>
                </a:cubicBezTo>
                <a:lnTo>
                  <a:pt x="12870" y="6544"/>
                </a:lnTo>
                <a:lnTo>
                  <a:pt x="12758" y="6526"/>
                </a:lnTo>
                <a:cubicBezTo>
                  <a:pt x="12619" y="6503"/>
                  <a:pt x="12537" y="6543"/>
                  <a:pt x="12370" y="6719"/>
                </a:cubicBezTo>
                <a:cubicBezTo>
                  <a:pt x="12176" y="6923"/>
                  <a:pt x="12133" y="7119"/>
                  <a:pt x="12266" y="7193"/>
                </a:cubicBezTo>
                <a:cubicBezTo>
                  <a:pt x="12304" y="7215"/>
                  <a:pt x="12350" y="7204"/>
                  <a:pt x="12452" y="7152"/>
                </a:cubicBezTo>
                <a:cubicBezTo>
                  <a:pt x="12547" y="7104"/>
                  <a:pt x="12594" y="7093"/>
                  <a:pt x="12608" y="7115"/>
                </a:cubicBezTo>
                <a:cubicBezTo>
                  <a:pt x="12622" y="7138"/>
                  <a:pt x="12621" y="7160"/>
                  <a:pt x="12605" y="7190"/>
                </a:cubicBezTo>
                <a:cubicBezTo>
                  <a:pt x="12567" y="7262"/>
                  <a:pt x="12488" y="7605"/>
                  <a:pt x="12458" y="7824"/>
                </a:cubicBezTo>
                <a:cubicBezTo>
                  <a:pt x="12426" y="8065"/>
                  <a:pt x="12423" y="8338"/>
                  <a:pt x="12451" y="8421"/>
                </a:cubicBezTo>
                <a:cubicBezTo>
                  <a:pt x="12492" y="8543"/>
                  <a:pt x="12678" y="8620"/>
                  <a:pt x="12731" y="8536"/>
                </a:cubicBezTo>
                <a:cubicBezTo>
                  <a:pt x="12759" y="8492"/>
                  <a:pt x="12794" y="8528"/>
                  <a:pt x="12794" y="8601"/>
                </a:cubicBezTo>
                <a:cubicBezTo>
                  <a:pt x="12794" y="8676"/>
                  <a:pt x="12869" y="8753"/>
                  <a:pt x="12962" y="8773"/>
                </a:cubicBezTo>
                <a:cubicBezTo>
                  <a:pt x="13040" y="8789"/>
                  <a:pt x="13050" y="8777"/>
                  <a:pt x="13185" y="8525"/>
                </a:cubicBezTo>
                <a:lnTo>
                  <a:pt x="13233" y="8434"/>
                </a:lnTo>
                <a:lnTo>
                  <a:pt x="13312" y="8571"/>
                </a:lnTo>
                <a:cubicBezTo>
                  <a:pt x="13355" y="8645"/>
                  <a:pt x="13410" y="8771"/>
                  <a:pt x="13435" y="8850"/>
                </a:cubicBezTo>
                <a:cubicBezTo>
                  <a:pt x="13513" y="9092"/>
                  <a:pt x="13567" y="9566"/>
                  <a:pt x="13522" y="9610"/>
                </a:cubicBezTo>
                <a:cubicBezTo>
                  <a:pt x="13513" y="9619"/>
                  <a:pt x="13464" y="9601"/>
                  <a:pt x="13412" y="9570"/>
                </a:cubicBezTo>
                <a:cubicBezTo>
                  <a:pt x="13220" y="9455"/>
                  <a:pt x="13010" y="9408"/>
                  <a:pt x="12756" y="9424"/>
                </a:cubicBezTo>
                <a:cubicBezTo>
                  <a:pt x="12568" y="9437"/>
                  <a:pt x="12451" y="9425"/>
                  <a:pt x="12211" y="9371"/>
                </a:cubicBezTo>
                <a:cubicBezTo>
                  <a:pt x="11807" y="9279"/>
                  <a:pt x="11635" y="9259"/>
                  <a:pt x="11546" y="9293"/>
                </a:cubicBezTo>
                <a:cubicBezTo>
                  <a:pt x="11490" y="9314"/>
                  <a:pt x="11471" y="9312"/>
                  <a:pt x="11464" y="9279"/>
                </a:cubicBezTo>
                <a:cubicBezTo>
                  <a:pt x="11454" y="9239"/>
                  <a:pt x="11584" y="8518"/>
                  <a:pt x="11610" y="8470"/>
                </a:cubicBezTo>
                <a:cubicBezTo>
                  <a:pt x="11617" y="8457"/>
                  <a:pt x="11643" y="8443"/>
                  <a:pt x="11669" y="8438"/>
                </a:cubicBezTo>
                <a:cubicBezTo>
                  <a:pt x="11723" y="8428"/>
                  <a:pt x="11820" y="8367"/>
                  <a:pt x="11820" y="8343"/>
                </a:cubicBezTo>
                <a:cubicBezTo>
                  <a:pt x="11820" y="8333"/>
                  <a:pt x="11804" y="8330"/>
                  <a:pt x="11786" y="8335"/>
                </a:cubicBezTo>
                <a:cubicBezTo>
                  <a:pt x="11758" y="8343"/>
                  <a:pt x="11751" y="8312"/>
                  <a:pt x="11741" y="8147"/>
                </a:cubicBezTo>
                <a:cubicBezTo>
                  <a:pt x="11724" y="7851"/>
                  <a:pt x="11690" y="7691"/>
                  <a:pt x="11621" y="7589"/>
                </a:cubicBezTo>
                <a:cubicBezTo>
                  <a:pt x="11565" y="7506"/>
                  <a:pt x="11390" y="7394"/>
                  <a:pt x="11308" y="7389"/>
                </a:cubicBezTo>
                <a:cubicBezTo>
                  <a:pt x="11290" y="7388"/>
                  <a:pt x="11215" y="7357"/>
                  <a:pt x="11142" y="7320"/>
                </a:cubicBezTo>
                <a:lnTo>
                  <a:pt x="11008" y="7251"/>
                </a:lnTo>
                <a:lnTo>
                  <a:pt x="10985" y="7012"/>
                </a:lnTo>
                <a:cubicBezTo>
                  <a:pt x="10951" y="6650"/>
                  <a:pt x="10954" y="6425"/>
                  <a:pt x="10993" y="6357"/>
                </a:cubicBezTo>
                <a:cubicBezTo>
                  <a:pt x="11019" y="6311"/>
                  <a:pt x="11020" y="6301"/>
                  <a:pt x="10998" y="6308"/>
                </a:cubicBezTo>
                <a:cubicBezTo>
                  <a:pt x="10975" y="6317"/>
                  <a:pt x="10969" y="6248"/>
                  <a:pt x="10965" y="5887"/>
                </a:cubicBezTo>
                <a:cubicBezTo>
                  <a:pt x="10962" y="5645"/>
                  <a:pt x="10968" y="5432"/>
                  <a:pt x="10978" y="5401"/>
                </a:cubicBezTo>
                <a:cubicBezTo>
                  <a:pt x="10990" y="5366"/>
                  <a:pt x="10990" y="5334"/>
                  <a:pt x="10979" y="5316"/>
                </a:cubicBezTo>
                <a:cubicBezTo>
                  <a:pt x="10967" y="5299"/>
                  <a:pt x="10969" y="5045"/>
                  <a:pt x="10982" y="4640"/>
                </a:cubicBezTo>
                <a:cubicBezTo>
                  <a:pt x="11008" y="3828"/>
                  <a:pt x="11008" y="3200"/>
                  <a:pt x="10981" y="3092"/>
                </a:cubicBezTo>
                <a:cubicBezTo>
                  <a:pt x="10958" y="2996"/>
                  <a:pt x="10916" y="2987"/>
                  <a:pt x="10798" y="3052"/>
                </a:cubicBezTo>
                <a:cubicBezTo>
                  <a:pt x="10723" y="3093"/>
                  <a:pt x="10721" y="3096"/>
                  <a:pt x="10716" y="3255"/>
                </a:cubicBezTo>
                <a:cubicBezTo>
                  <a:pt x="10708" y="3494"/>
                  <a:pt x="10705" y="3501"/>
                  <a:pt x="10626" y="3428"/>
                </a:cubicBezTo>
                <a:cubicBezTo>
                  <a:pt x="10547" y="3354"/>
                  <a:pt x="10478" y="3363"/>
                  <a:pt x="10286" y="3468"/>
                </a:cubicBezTo>
                <a:cubicBezTo>
                  <a:pt x="10047" y="3598"/>
                  <a:pt x="9851" y="3848"/>
                  <a:pt x="9547" y="4414"/>
                </a:cubicBezTo>
                <a:cubicBezTo>
                  <a:pt x="9343" y="4793"/>
                  <a:pt x="9252" y="4943"/>
                  <a:pt x="9225" y="4943"/>
                </a:cubicBezTo>
                <a:cubicBezTo>
                  <a:pt x="9213" y="4943"/>
                  <a:pt x="9175" y="4901"/>
                  <a:pt x="9141" y="4849"/>
                </a:cubicBezTo>
                <a:cubicBezTo>
                  <a:pt x="9059" y="4726"/>
                  <a:pt x="8987" y="4669"/>
                  <a:pt x="8901" y="4661"/>
                </a:cubicBezTo>
                <a:cubicBezTo>
                  <a:pt x="8857" y="4656"/>
                  <a:pt x="8829" y="4637"/>
                  <a:pt x="8826" y="4609"/>
                </a:cubicBezTo>
                <a:cubicBezTo>
                  <a:pt x="8823" y="4585"/>
                  <a:pt x="8932" y="4397"/>
                  <a:pt x="9069" y="4193"/>
                </a:cubicBezTo>
                <a:cubicBezTo>
                  <a:pt x="9354" y="3765"/>
                  <a:pt x="9435" y="3574"/>
                  <a:pt x="9472" y="3238"/>
                </a:cubicBezTo>
                <a:cubicBezTo>
                  <a:pt x="9507" y="2917"/>
                  <a:pt x="9486" y="2463"/>
                  <a:pt x="9426" y="2228"/>
                </a:cubicBezTo>
                <a:cubicBezTo>
                  <a:pt x="9352" y="1942"/>
                  <a:pt x="9301" y="1614"/>
                  <a:pt x="9313" y="1512"/>
                </a:cubicBezTo>
                <a:cubicBezTo>
                  <a:pt x="9319" y="1462"/>
                  <a:pt x="9343" y="1389"/>
                  <a:pt x="9368" y="1350"/>
                </a:cubicBezTo>
                <a:cubicBezTo>
                  <a:pt x="9436" y="1241"/>
                  <a:pt x="9460" y="1064"/>
                  <a:pt x="9435" y="851"/>
                </a:cubicBezTo>
                <a:cubicBezTo>
                  <a:pt x="9402" y="571"/>
                  <a:pt x="9317" y="469"/>
                  <a:pt x="9112" y="469"/>
                </a:cubicBezTo>
                <a:cubicBezTo>
                  <a:pt x="8997" y="469"/>
                  <a:pt x="8955" y="436"/>
                  <a:pt x="8955" y="344"/>
                </a:cubicBezTo>
                <a:cubicBezTo>
                  <a:pt x="8955" y="229"/>
                  <a:pt x="8809" y="191"/>
                  <a:pt x="8602" y="254"/>
                </a:cubicBezTo>
                <a:cubicBezTo>
                  <a:pt x="8549" y="270"/>
                  <a:pt x="8502" y="276"/>
                  <a:pt x="8496" y="268"/>
                </a:cubicBezTo>
                <a:cubicBezTo>
                  <a:pt x="8491" y="260"/>
                  <a:pt x="8478" y="203"/>
                  <a:pt x="8467" y="142"/>
                </a:cubicBezTo>
                <a:cubicBezTo>
                  <a:pt x="8450" y="45"/>
                  <a:pt x="8438" y="30"/>
                  <a:pt x="8372" y="11"/>
                </a:cubicBezTo>
                <a:cubicBezTo>
                  <a:pt x="8351" y="5"/>
                  <a:pt x="8326" y="1"/>
                  <a:pt x="8302" y="0"/>
                </a:cubicBezTo>
                <a:close/>
                <a:moveTo>
                  <a:pt x="11381" y="1683"/>
                </a:moveTo>
                <a:cubicBezTo>
                  <a:pt x="11339" y="1678"/>
                  <a:pt x="11263" y="1709"/>
                  <a:pt x="11132" y="1779"/>
                </a:cubicBezTo>
                <a:cubicBezTo>
                  <a:pt x="10978" y="1861"/>
                  <a:pt x="10951" y="1885"/>
                  <a:pt x="10956" y="1936"/>
                </a:cubicBezTo>
                <a:cubicBezTo>
                  <a:pt x="10981" y="2226"/>
                  <a:pt x="10980" y="2219"/>
                  <a:pt x="11034" y="2175"/>
                </a:cubicBezTo>
                <a:cubicBezTo>
                  <a:pt x="11115" y="2109"/>
                  <a:pt x="11427" y="1983"/>
                  <a:pt x="11444" y="2009"/>
                </a:cubicBezTo>
                <a:cubicBezTo>
                  <a:pt x="11465" y="2041"/>
                  <a:pt x="11468" y="2402"/>
                  <a:pt x="11449" y="2487"/>
                </a:cubicBezTo>
                <a:cubicBezTo>
                  <a:pt x="11437" y="2540"/>
                  <a:pt x="11440" y="2555"/>
                  <a:pt x="11464" y="2555"/>
                </a:cubicBezTo>
                <a:cubicBezTo>
                  <a:pt x="11511" y="2555"/>
                  <a:pt x="11540" y="2443"/>
                  <a:pt x="11516" y="2349"/>
                </a:cubicBezTo>
                <a:cubicBezTo>
                  <a:pt x="11505" y="2304"/>
                  <a:pt x="11484" y="2159"/>
                  <a:pt x="11469" y="2026"/>
                </a:cubicBezTo>
                <a:cubicBezTo>
                  <a:pt x="11453" y="1893"/>
                  <a:pt x="11434" y="1761"/>
                  <a:pt x="11427" y="1732"/>
                </a:cubicBezTo>
                <a:cubicBezTo>
                  <a:pt x="11420" y="1703"/>
                  <a:pt x="11407" y="1687"/>
                  <a:pt x="11381" y="1683"/>
                </a:cubicBezTo>
                <a:close/>
                <a:moveTo>
                  <a:pt x="11394" y="1845"/>
                </a:moveTo>
                <a:cubicBezTo>
                  <a:pt x="11408" y="1845"/>
                  <a:pt x="11418" y="1847"/>
                  <a:pt x="11423" y="1854"/>
                </a:cubicBezTo>
                <a:cubicBezTo>
                  <a:pt x="11450" y="1897"/>
                  <a:pt x="11399" y="1935"/>
                  <a:pt x="11214" y="2009"/>
                </a:cubicBezTo>
                <a:cubicBezTo>
                  <a:pt x="11036" y="2081"/>
                  <a:pt x="11024" y="2083"/>
                  <a:pt x="11008" y="2041"/>
                </a:cubicBezTo>
                <a:cubicBezTo>
                  <a:pt x="10988" y="1990"/>
                  <a:pt x="11294" y="1845"/>
                  <a:pt x="11394" y="1845"/>
                </a:cubicBezTo>
                <a:close/>
                <a:moveTo>
                  <a:pt x="11023" y="2355"/>
                </a:moveTo>
                <a:cubicBezTo>
                  <a:pt x="11021" y="2358"/>
                  <a:pt x="11019" y="2369"/>
                  <a:pt x="11019" y="2387"/>
                </a:cubicBezTo>
                <a:cubicBezTo>
                  <a:pt x="11018" y="2419"/>
                  <a:pt x="11023" y="2436"/>
                  <a:pt x="11029" y="2426"/>
                </a:cubicBezTo>
                <a:cubicBezTo>
                  <a:pt x="11036" y="2416"/>
                  <a:pt x="11036" y="2390"/>
                  <a:pt x="11031" y="2368"/>
                </a:cubicBezTo>
                <a:cubicBezTo>
                  <a:pt x="11028" y="2356"/>
                  <a:pt x="11025" y="2352"/>
                  <a:pt x="11023" y="2355"/>
                </a:cubicBezTo>
                <a:close/>
                <a:moveTo>
                  <a:pt x="11022" y="2504"/>
                </a:moveTo>
                <a:cubicBezTo>
                  <a:pt x="11015" y="2507"/>
                  <a:pt x="11007" y="2524"/>
                  <a:pt x="10992" y="2558"/>
                </a:cubicBezTo>
                <a:cubicBezTo>
                  <a:pt x="10974" y="2597"/>
                  <a:pt x="10960" y="2654"/>
                  <a:pt x="10960" y="2683"/>
                </a:cubicBezTo>
                <a:cubicBezTo>
                  <a:pt x="10960" y="2763"/>
                  <a:pt x="11027" y="2749"/>
                  <a:pt x="11051" y="2664"/>
                </a:cubicBezTo>
                <a:cubicBezTo>
                  <a:pt x="11067" y="2610"/>
                  <a:pt x="11066" y="2579"/>
                  <a:pt x="11048" y="2539"/>
                </a:cubicBezTo>
                <a:cubicBezTo>
                  <a:pt x="11037" y="2514"/>
                  <a:pt x="11030" y="2502"/>
                  <a:pt x="11022" y="2504"/>
                </a:cubicBezTo>
                <a:close/>
                <a:moveTo>
                  <a:pt x="12551" y="3553"/>
                </a:moveTo>
                <a:cubicBezTo>
                  <a:pt x="12542" y="3553"/>
                  <a:pt x="12521" y="3601"/>
                  <a:pt x="12504" y="3659"/>
                </a:cubicBezTo>
                <a:cubicBezTo>
                  <a:pt x="12482" y="3734"/>
                  <a:pt x="12480" y="3756"/>
                  <a:pt x="12498" y="3733"/>
                </a:cubicBezTo>
                <a:cubicBezTo>
                  <a:pt x="12531" y="3690"/>
                  <a:pt x="12616" y="3864"/>
                  <a:pt x="12624" y="3991"/>
                </a:cubicBezTo>
                <a:cubicBezTo>
                  <a:pt x="12630" y="4098"/>
                  <a:pt x="12582" y="4255"/>
                  <a:pt x="12522" y="4321"/>
                </a:cubicBezTo>
                <a:cubicBezTo>
                  <a:pt x="12499" y="4347"/>
                  <a:pt x="12487" y="4369"/>
                  <a:pt x="12496" y="4369"/>
                </a:cubicBezTo>
                <a:cubicBezTo>
                  <a:pt x="12525" y="4369"/>
                  <a:pt x="12650" y="4240"/>
                  <a:pt x="12684" y="4175"/>
                </a:cubicBezTo>
                <a:cubicBezTo>
                  <a:pt x="12722" y="4102"/>
                  <a:pt x="12726" y="3936"/>
                  <a:pt x="12693" y="3821"/>
                </a:cubicBezTo>
                <a:cubicBezTo>
                  <a:pt x="12665" y="3725"/>
                  <a:pt x="12573" y="3553"/>
                  <a:pt x="12551" y="3553"/>
                </a:cubicBezTo>
                <a:close/>
                <a:moveTo>
                  <a:pt x="10459" y="3773"/>
                </a:moveTo>
                <a:cubicBezTo>
                  <a:pt x="10478" y="3775"/>
                  <a:pt x="10489" y="3791"/>
                  <a:pt x="10509" y="3823"/>
                </a:cubicBezTo>
                <a:lnTo>
                  <a:pt x="10517" y="3836"/>
                </a:lnTo>
                <a:cubicBezTo>
                  <a:pt x="10519" y="3838"/>
                  <a:pt x="10521" y="3840"/>
                  <a:pt x="10523" y="3843"/>
                </a:cubicBezTo>
                <a:cubicBezTo>
                  <a:pt x="10523" y="3844"/>
                  <a:pt x="10523" y="3844"/>
                  <a:pt x="10524" y="3845"/>
                </a:cubicBezTo>
                <a:cubicBezTo>
                  <a:pt x="10525" y="3847"/>
                  <a:pt x="10525" y="3849"/>
                  <a:pt x="10525" y="3850"/>
                </a:cubicBezTo>
                <a:lnTo>
                  <a:pt x="10550" y="3889"/>
                </a:lnTo>
                <a:lnTo>
                  <a:pt x="10520" y="3930"/>
                </a:lnTo>
                <a:cubicBezTo>
                  <a:pt x="10513" y="3943"/>
                  <a:pt x="10504" y="3957"/>
                  <a:pt x="10490" y="3974"/>
                </a:cubicBezTo>
                <a:cubicBezTo>
                  <a:pt x="10485" y="3980"/>
                  <a:pt x="10480" y="3984"/>
                  <a:pt x="10475" y="3988"/>
                </a:cubicBezTo>
                <a:cubicBezTo>
                  <a:pt x="10475" y="3989"/>
                  <a:pt x="10474" y="3989"/>
                  <a:pt x="10473" y="3990"/>
                </a:cubicBezTo>
                <a:cubicBezTo>
                  <a:pt x="10467" y="3997"/>
                  <a:pt x="10461" y="4002"/>
                  <a:pt x="10456" y="4007"/>
                </a:cubicBezTo>
                <a:cubicBezTo>
                  <a:pt x="10455" y="4008"/>
                  <a:pt x="10455" y="4009"/>
                  <a:pt x="10454" y="4010"/>
                </a:cubicBezTo>
                <a:cubicBezTo>
                  <a:pt x="10453" y="4011"/>
                  <a:pt x="10452" y="4012"/>
                  <a:pt x="10451" y="4013"/>
                </a:cubicBezTo>
                <a:cubicBezTo>
                  <a:pt x="10445" y="4017"/>
                  <a:pt x="10440" y="4020"/>
                  <a:pt x="10434" y="4023"/>
                </a:cubicBezTo>
                <a:cubicBezTo>
                  <a:pt x="10412" y="4035"/>
                  <a:pt x="10391" y="4037"/>
                  <a:pt x="10373" y="4024"/>
                </a:cubicBezTo>
                <a:cubicBezTo>
                  <a:pt x="10333" y="4014"/>
                  <a:pt x="10301" y="4032"/>
                  <a:pt x="10280" y="4073"/>
                </a:cubicBezTo>
                <a:cubicBezTo>
                  <a:pt x="10266" y="4113"/>
                  <a:pt x="10255" y="4162"/>
                  <a:pt x="10254" y="4209"/>
                </a:cubicBezTo>
                <a:cubicBezTo>
                  <a:pt x="10254" y="4229"/>
                  <a:pt x="10255" y="4245"/>
                  <a:pt x="10256" y="4260"/>
                </a:cubicBezTo>
                <a:cubicBezTo>
                  <a:pt x="10258" y="4274"/>
                  <a:pt x="10261" y="4286"/>
                  <a:pt x="10265" y="4296"/>
                </a:cubicBezTo>
                <a:cubicBezTo>
                  <a:pt x="10274" y="4319"/>
                  <a:pt x="10289" y="4336"/>
                  <a:pt x="10314" y="4357"/>
                </a:cubicBezTo>
                <a:cubicBezTo>
                  <a:pt x="10324" y="4365"/>
                  <a:pt x="10336" y="4371"/>
                  <a:pt x="10348" y="4377"/>
                </a:cubicBezTo>
                <a:cubicBezTo>
                  <a:pt x="10387" y="4394"/>
                  <a:pt x="10436" y="4399"/>
                  <a:pt x="10484" y="4395"/>
                </a:cubicBezTo>
                <a:cubicBezTo>
                  <a:pt x="10516" y="4392"/>
                  <a:pt x="10546" y="4383"/>
                  <a:pt x="10573" y="4371"/>
                </a:cubicBezTo>
                <a:cubicBezTo>
                  <a:pt x="10586" y="4365"/>
                  <a:pt x="10598" y="4358"/>
                  <a:pt x="10609" y="4350"/>
                </a:cubicBezTo>
                <a:cubicBezTo>
                  <a:pt x="10619" y="4342"/>
                  <a:pt x="10628" y="4334"/>
                  <a:pt x="10635" y="4324"/>
                </a:cubicBezTo>
                <a:cubicBezTo>
                  <a:pt x="10647" y="4308"/>
                  <a:pt x="10656" y="4300"/>
                  <a:pt x="10664" y="4296"/>
                </a:cubicBezTo>
                <a:cubicBezTo>
                  <a:pt x="10682" y="4286"/>
                  <a:pt x="10694" y="4298"/>
                  <a:pt x="10701" y="4327"/>
                </a:cubicBezTo>
                <a:cubicBezTo>
                  <a:pt x="10701" y="4328"/>
                  <a:pt x="10702" y="4328"/>
                  <a:pt x="10702" y="4329"/>
                </a:cubicBezTo>
                <a:cubicBezTo>
                  <a:pt x="10702" y="4330"/>
                  <a:pt x="10702" y="4330"/>
                  <a:pt x="10702" y="4330"/>
                </a:cubicBezTo>
                <a:cubicBezTo>
                  <a:pt x="10702" y="4331"/>
                  <a:pt x="10702" y="4332"/>
                  <a:pt x="10702" y="4332"/>
                </a:cubicBezTo>
                <a:cubicBezTo>
                  <a:pt x="10703" y="4333"/>
                  <a:pt x="10702" y="4333"/>
                  <a:pt x="10702" y="4333"/>
                </a:cubicBezTo>
                <a:cubicBezTo>
                  <a:pt x="10705" y="4345"/>
                  <a:pt x="10707" y="4358"/>
                  <a:pt x="10708" y="4375"/>
                </a:cubicBezTo>
                <a:cubicBezTo>
                  <a:pt x="10709" y="4395"/>
                  <a:pt x="10710" y="4419"/>
                  <a:pt x="10708" y="4448"/>
                </a:cubicBezTo>
                <a:cubicBezTo>
                  <a:pt x="10707" y="4475"/>
                  <a:pt x="10706" y="4496"/>
                  <a:pt x="10702" y="4514"/>
                </a:cubicBezTo>
                <a:cubicBezTo>
                  <a:pt x="10699" y="4532"/>
                  <a:pt x="10695" y="4547"/>
                  <a:pt x="10688" y="4560"/>
                </a:cubicBezTo>
                <a:cubicBezTo>
                  <a:pt x="10680" y="4573"/>
                  <a:pt x="10670" y="4585"/>
                  <a:pt x="10656" y="4599"/>
                </a:cubicBezTo>
                <a:cubicBezTo>
                  <a:pt x="10642" y="4613"/>
                  <a:pt x="10624" y="4628"/>
                  <a:pt x="10601" y="4647"/>
                </a:cubicBezTo>
                <a:cubicBezTo>
                  <a:pt x="10601" y="4647"/>
                  <a:pt x="10600" y="4647"/>
                  <a:pt x="10600" y="4647"/>
                </a:cubicBezTo>
                <a:cubicBezTo>
                  <a:pt x="10570" y="4672"/>
                  <a:pt x="10534" y="4704"/>
                  <a:pt x="10497" y="4736"/>
                </a:cubicBezTo>
                <a:cubicBezTo>
                  <a:pt x="10437" y="4788"/>
                  <a:pt x="10368" y="4851"/>
                  <a:pt x="10302" y="4914"/>
                </a:cubicBezTo>
                <a:cubicBezTo>
                  <a:pt x="10299" y="4917"/>
                  <a:pt x="10290" y="4925"/>
                  <a:pt x="10287" y="4927"/>
                </a:cubicBezTo>
                <a:cubicBezTo>
                  <a:pt x="10269" y="4944"/>
                  <a:pt x="10165" y="5043"/>
                  <a:pt x="10055" y="5147"/>
                </a:cubicBezTo>
                <a:cubicBezTo>
                  <a:pt x="9980" y="5218"/>
                  <a:pt x="9932" y="5263"/>
                  <a:pt x="9894" y="5296"/>
                </a:cubicBezTo>
                <a:cubicBezTo>
                  <a:pt x="9894" y="5297"/>
                  <a:pt x="9893" y="5297"/>
                  <a:pt x="9893" y="5297"/>
                </a:cubicBezTo>
                <a:cubicBezTo>
                  <a:pt x="9853" y="5340"/>
                  <a:pt x="9828" y="5359"/>
                  <a:pt x="9812" y="5353"/>
                </a:cubicBezTo>
                <a:cubicBezTo>
                  <a:pt x="9810" y="5354"/>
                  <a:pt x="9806" y="5357"/>
                  <a:pt x="9805" y="5356"/>
                </a:cubicBezTo>
                <a:cubicBezTo>
                  <a:pt x="9805" y="5356"/>
                  <a:pt x="9805" y="5356"/>
                  <a:pt x="9804" y="5355"/>
                </a:cubicBezTo>
                <a:cubicBezTo>
                  <a:pt x="9795" y="5354"/>
                  <a:pt x="9790" y="5346"/>
                  <a:pt x="9786" y="5331"/>
                </a:cubicBezTo>
                <a:cubicBezTo>
                  <a:pt x="9784" y="5325"/>
                  <a:pt x="9783" y="5304"/>
                  <a:pt x="9781" y="5293"/>
                </a:cubicBezTo>
                <a:cubicBezTo>
                  <a:pt x="9781" y="5291"/>
                  <a:pt x="9780" y="5290"/>
                  <a:pt x="9780" y="5288"/>
                </a:cubicBezTo>
                <a:cubicBezTo>
                  <a:pt x="9779" y="5280"/>
                  <a:pt x="9778" y="5275"/>
                  <a:pt x="9778" y="5267"/>
                </a:cubicBezTo>
                <a:cubicBezTo>
                  <a:pt x="9773" y="5234"/>
                  <a:pt x="9769" y="5206"/>
                  <a:pt x="9765" y="5170"/>
                </a:cubicBezTo>
                <a:cubicBezTo>
                  <a:pt x="9755" y="5113"/>
                  <a:pt x="9743" y="5095"/>
                  <a:pt x="9720" y="5094"/>
                </a:cubicBezTo>
                <a:cubicBezTo>
                  <a:pt x="9720" y="5094"/>
                  <a:pt x="9720" y="5094"/>
                  <a:pt x="9719" y="5094"/>
                </a:cubicBezTo>
                <a:cubicBezTo>
                  <a:pt x="9716" y="5094"/>
                  <a:pt x="9713" y="5096"/>
                  <a:pt x="9710" y="5098"/>
                </a:cubicBezTo>
                <a:cubicBezTo>
                  <a:pt x="9708" y="5099"/>
                  <a:pt x="9707" y="5098"/>
                  <a:pt x="9705" y="5100"/>
                </a:cubicBezTo>
                <a:cubicBezTo>
                  <a:pt x="9692" y="5112"/>
                  <a:pt x="9682" y="5142"/>
                  <a:pt x="9674" y="5178"/>
                </a:cubicBezTo>
                <a:cubicBezTo>
                  <a:pt x="9672" y="5188"/>
                  <a:pt x="9671" y="5198"/>
                  <a:pt x="9669" y="5209"/>
                </a:cubicBezTo>
                <a:cubicBezTo>
                  <a:pt x="9669" y="5210"/>
                  <a:pt x="9669" y="5211"/>
                  <a:pt x="9669" y="5212"/>
                </a:cubicBezTo>
                <a:cubicBezTo>
                  <a:pt x="9667" y="5227"/>
                  <a:pt x="9666" y="5243"/>
                  <a:pt x="9665" y="5260"/>
                </a:cubicBezTo>
                <a:cubicBezTo>
                  <a:pt x="9665" y="5261"/>
                  <a:pt x="9665" y="5262"/>
                  <a:pt x="9665" y="5263"/>
                </a:cubicBezTo>
                <a:cubicBezTo>
                  <a:pt x="9665" y="5264"/>
                  <a:pt x="9664" y="5265"/>
                  <a:pt x="9664" y="5266"/>
                </a:cubicBezTo>
                <a:cubicBezTo>
                  <a:pt x="9664" y="5297"/>
                  <a:pt x="9666" y="5331"/>
                  <a:pt x="9671" y="5364"/>
                </a:cubicBezTo>
                <a:cubicBezTo>
                  <a:pt x="9682" y="5443"/>
                  <a:pt x="9673" y="5464"/>
                  <a:pt x="9594" y="5557"/>
                </a:cubicBezTo>
                <a:cubicBezTo>
                  <a:pt x="9593" y="5558"/>
                  <a:pt x="9592" y="5559"/>
                  <a:pt x="9591" y="5561"/>
                </a:cubicBezTo>
                <a:cubicBezTo>
                  <a:pt x="9591" y="5561"/>
                  <a:pt x="9591" y="5561"/>
                  <a:pt x="9590" y="5561"/>
                </a:cubicBezTo>
                <a:cubicBezTo>
                  <a:pt x="9587" y="5565"/>
                  <a:pt x="9586" y="5566"/>
                  <a:pt x="9583" y="5569"/>
                </a:cubicBezTo>
                <a:cubicBezTo>
                  <a:pt x="9537" y="5622"/>
                  <a:pt x="9507" y="5653"/>
                  <a:pt x="9486" y="5661"/>
                </a:cubicBezTo>
                <a:cubicBezTo>
                  <a:pt x="9486" y="5661"/>
                  <a:pt x="9486" y="5661"/>
                  <a:pt x="9486" y="5661"/>
                </a:cubicBezTo>
                <a:cubicBezTo>
                  <a:pt x="9485" y="5662"/>
                  <a:pt x="9483" y="5664"/>
                  <a:pt x="9481" y="5664"/>
                </a:cubicBezTo>
                <a:cubicBezTo>
                  <a:pt x="9480" y="5665"/>
                  <a:pt x="9477" y="5668"/>
                  <a:pt x="9476" y="5668"/>
                </a:cubicBezTo>
                <a:cubicBezTo>
                  <a:pt x="9474" y="5668"/>
                  <a:pt x="9472" y="5665"/>
                  <a:pt x="9470" y="5664"/>
                </a:cubicBezTo>
                <a:cubicBezTo>
                  <a:pt x="9459" y="5663"/>
                  <a:pt x="9450" y="5659"/>
                  <a:pt x="9444" y="5644"/>
                </a:cubicBezTo>
                <a:cubicBezTo>
                  <a:pt x="9444" y="5644"/>
                  <a:pt x="9444" y="5641"/>
                  <a:pt x="9444" y="5639"/>
                </a:cubicBezTo>
                <a:cubicBezTo>
                  <a:pt x="9440" y="5634"/>
                  <a:pt x="9437" y="5630"/>
                  <a:pt x="9433" y="5623"/>
                </a:cubicBezTo>
                <a:cubicBezTo>
                  <a:pt x="9419" y="5598"/>
                  <a:pt x="9412" y="5578"/>
                  <a:pt x="9417" y="5578"/>
                </a:cubicBezTo>
                <a:cubicBezTo>
                  <a:pt x="9419" y="5578"/>
                  <a:pt x="9420" y="5562"/>
                  <a:pt x="9419" y="5544"/>
                </a:cubicBezTo>
                <a:cubicBezTo>
                  <a:pt x="9414" y="5490"/>
                  <a:pt x="9412" y="5450"/>
                  <a:pt x="9411" y="5415"/>
                </a:cubicBezTo>
                <a:cubicBezTo>
                  <a:pt x="9409" y="5386"/>
                  <a:pt x="9409" y="5361"/>
                  <a:pt x="9411" y="5341"/>
                </a:cubicBezTo>
                <a:lnTo>
                  <a:pt x="9408" y="5305"/>
                </a:lnTo>
                <a:lnTo>
                  <a:pt x="9437" y="5262"/>
                </a:lnTo>
                <a:cubicBezTo>
                  <a:pt x="9453" y="5230"/>
                  <a:pt x="9474" y="5193"/>
                  <a:pt x="9513" y="5133"/>
                </a:cubicBezTo>
                <a:cubicBezTo>
                  <a:pt x="9575" y="5037"/>
                  <a:pt x="9674" y="4850"/>
                  <a:pt x="9733" y="4717"/>
                </a:cubicBezTo>
                <a:cubicBezTo>
                  <a:pt x="9772" y="4630"/>
                  <a:pt x="9809" y="4552"/>
                  <a:pt x="9846" y="4477"/>
                </a:cubicBezTo>
                <a:cubicBezTo>
                  <a:pt x="9855" y="4459"/>
                  <a:pt x="9863" y="4442"/>
                  <a:pt x="9872" y="4425"/>
                </a:cubicBezTo>
                <a:cubicBezTo>
                  <a:pt x="9903" y="4365"/>
                  <a:pt x="9934" y="4308"/>
                  <a:pt x="9963" y="4257"/>
                </a:cubicBezTo>
                <a:cubicBezTo>
                  <a:pt x="9968" y="4250"/>
                  <a:pt x="9972" y="4240"/>
                  <a:pt x="9976" y="4233"/>
                </a:cubicBezTo>
                <a:cubicBezTo>
                  <a:pt x="9977" y="4232"/>
                  <a:pt x="9978" y="4230"/>
                  <a:pt x="9978" y="4229"/>
                </a:cubicBezTo>
                <a:cubicBezTo>
                  <a:pt x="9979" y="4227"/>
                  <a:pt x="9981" y="4226"/>
                  <a:pt x="9982" y="4224"/>
                </a:cubicBezTo>
                <a:cubicBezTo>
                  <a:pt x="9983" y="4222"/>
                  <a:pt x="9985" y="4220"/>
                  <a:pt x="9986" y="4218"/>
                </a:cubicBezTo>
                <a:cubicBezTo>
                  <a:pt x="10016" y="4168"/>
                  <a:pt x="10047" y="4122"/>
                  <a:pt x="10076" y="4080"/>
                </a:cubicBezTo>
                <a:cubicBezTo>
                  <a:pt x="10077" y="4080"/>
                  <a:pt x="10078" y="4079"/>
                  <a:pt x="10078" y="4078"/>
                </a:cubicBezTo>
                <a:cubicBezTo>
                  <a:pt x="10177" y="3939"/>
                  <a:pt x="10272" y="3848"/>
                  <a:pt x="10363" y="3806"/>
                </a:cubicBezTo>
                <a:cubicBezTo>
                  <a:pt x="10379" y="3799"/>
                  <a:pt x="10389" y="3795"/>
                  <a:pt x="10401" y="3790"/>
                </a:cubicBezTo>
                <a:cubicBezTo>
                  <a:pt x="10427" y="3779"/>
                  <a:pt x="10447" y="3772"/>
                  <a:pt x="10459" y="3773"/>
                </a:cubicBezTo>
                <a:close/>
                <a:moveTo>
                  <a:pt x="12461" y="3794"/>
                </a:moveTo>
                <a:cubicBezTo>
                  <a:pt x="12456" y="3794"/>
                  <a:pt x="12442" y="3822"/>
                  <a:pt x="12431" y="3855"/>
                </a:cubicBezTo>
                <a:cubicBezTo>
                  <a:pt x="12420" y="3888"/>
                  <a:pt x="12415" y="3915"/>
                  <a:pt x="12420" y="3915"/>
                </a:cubicBezTo>
                <a:cubicBezTo>
                  <a:pt x="12425" y="3915"/>
                  <a:pt x="12439" y="3888"/>
                  <a:pt x="12450" y="3855"/>
                </a:cubicBezTo>
                <a:cubicBezTo>
                  <a:pt x="12461" y="3822"/>
                  <a:pt x="12466" y="3794"/>
                  <a:pt x="12461" y="3794"/>
                </a:cubicBezTo>
                <a:close/>
                <a:moveTo>
                  <a:pt x="12404" y="3953"/>
                </a:moveTo>
                <a:cubicBezTo>
                  <a:pt x="12399" y="3946"/>
                  <a:pt x="12381" y="3985"/>
                  <a:pt x="12363" y="4041"/>
                </a:cubicBezTo>
                <a:cubicBezTo>
                  <a:pt x="12311" y="4204"/>
                  <a:pt x="12239" y="4308"/>
                  <a:pt x="12177" y="4308"/>
                </a:cubicBezTo>
                <a:cubicBezTo>
                  <a:pt x="12097" y="4308"/>
                  <a:pt x="12049" y="4360"/>
                  <a:pt x="12049" y="4445"/>
                </a:cubicBezTo>
                <a:cubicBezTo>
                  <a:pt x="12049" y="4507"/>
                  <a:pt x="12058" y="4520"/>
                  <a:pt x="12101" y="4519"/>
                </a:cubicBezTo>
                <a:cubicBezTo>
                  <a:pt x="12130" y="4518"/>
                  <a:pt x="12168" y="4500"/>
                  <a:pt x="12185" y="4480"/>
                </a:cubicBezTo>
                <a:cubicBezTo>
                  <a:pt x="12258" y="4392"/>
                  <a:pt x="12426" y="3988"/>
                  <a:pt x="12404" y="3953"/>
                </a:cubicBezTo>
                <a:close/>
                <a:moveTo>
                  <a:pt x="10688" y="4701"/>
                </a:moveTo>
                <a:cubicBezTo>
                  <a:pt x="10696" y="4698"/>
                  <a:pt x="10701" y="4699"/>
                  <a:pt x="10703" y="4703"/>
                </a:cubicBezTo>
                <a:cubicBezTo>
                  <a:pt x="10724" y="4758"/>
                  <a:pt x="10706" y="4987"/>
                  <a:pt x="10675" y="5044"/>
                </a:cubicBezTo>
                <a:cubicBezTo>
                  <a:pt x="10659" y="5075"/>
                  <a:pt x="10615" y="5126"/>
                  <a:pt x="10578" y="5158"/>
                </a:cubicBezTo>
                <a:cubicBezTo>
                  <a:pt x="10495" y="5230"/>
                  <a:pt x="10449" y="5276"/>
                  <a:pt x="10390" y="5344"/>
                </a:cubicBezTo>
                <a:cubicBezTo>
                  <a:pt x="10304" y="5444"/>
                  <a:pt x="10279" y="5399"/>
                  <a:pt x="10341" y="5254"/>
                </a:cubicBezTo>
                <a:cubicBezTo>
                  <a:pt x="10393" y="5133"/>
                  <a:pt x="10397" y="5092"/>
                  <a:pt x="10364" y="5040"/>
                </a:cubicBezTo>
                <a:cubicBezTo>
                  <a:pt x="10346" y="5011"/>
                  <a:pt x="10347" y="4993"/>
                  <a:pt x="10369" y="4959"/>
                </a:cubicBezTo>
                <a:cubicBezTo>
                  <a:pt x="10414" y="4889"/>
                  <a:pt x="10627" y="4721"/>
                  <a:pt x="10688" y="4701"/>
                </a:cubicBezTo>
                <a:close/>
                <a:moveTo>
                  <a:pt x="10109" y="5172"/>
                </a:moveTo>
                <a:cubicBezTo>
                  <a:pt x="10116" y="5170"/>
                  <a:pt x="10121" y="5170"/>
                  <a:pt x="10123" y="5173"/>
                </a:cubicBezTo>
                <a:cubicBezTo>
                  <a:pt x="10146" y="5195"/>
                  <a:pt x="9998" y="5444"/>
                  <a:pt x="9925" y="5504"/>
                </a:cubicBezTo>
                <a:cubicBezTo>
                  <a:pt x="9861" y="5558"/>
                  <a:pt x="9862" y="5558"/>
                  <a:pt x="9831" y="5499"/>
                </a:cubicBezTo>
                <a:cubicBezTo>
                  <a:pt x="9809" y="5457"/>
                  <a:pt x="9813" y="5441"/>
                  <a:pt x="9857" y="5385"/>
                </a:cubicBezTo>
                <a:cubicBezTo>
                  <a:pt x="9927" y="5297"/>
                  <a:pt x="10063" y="5185"/>
                  <a:pt x="10109" y="5172"/>
                </a:cubicBezTo>
                <a:close/>
                <a:moveTo>
                  <a:pt x="10697" y="5174"/>
                </a:moveTo>
                <a:cubicBezTo>
                  <a:pt x="10705" y="5182"/>
                  <a:pt x="10712" y="5301"/>
                  <a:pt x="10712" y="5440"/>
                </a:cubicBezTo>
                <a:cubicBezTo>
                  <a:pt x="10712" y="5679"/>
                  <a:pt x="10709" y="5694"/>
                  <a:pt x="10661" y="5745"/>
                </a:cubicBezTo>
                <a:cubicBezTo>
                  <a:pt x="10632" y="5774"/>
                  <a:pt x="10567" y="5800"/>
                  <a:pt x="10513" y="5804"/>
                </a:cubicBezTo>
                <a:cubicBezTo>
                  <a:pt x="10460" y="5807"/>
                  <a:pt x="10402" y="5820"/>
                  <a:pt x="10384" y="5832"/>
                </a:cubicBezTo>
                <a:cubicBezTo>
                  <a:pt x="10367" y="5844"/>
                  <a:pt x="10348" y="5841"/>
                  <a:pt x="10341" y="5824"/>
                </a:cubicBezTo>
                <a:cubicBezTo>
                  <a:pt x="10335" y="5808"/>
                  <a:pt x="10377" y="5735"/>
                  <a:pt x="10435" y="5663"/>
                </a:cubicBezTo>
                <a:cubicBezTo>
                  <a:pt x="10535" y="5540"/>
                  <a:pt x="10572" y="5426"/>
                  <a:pt x="10513" y="5426"/>
                </a:cubicBezTo>
                <a:cubicBezTo>
                  <a:pt x="10449" y="5426"/>
                  <a:pt x="10472" y="5368"/>
                  <a:pt x="10574" y="5267"/>
                </a:cubicBezTo>
                <a:cubicBezTo>
                  <a:pt x="10634" y="5208"/>
                  <a:pt x="10689" y="5166"/>
                  <a:pt x="10697" y="5174"/>
                </a:cubicBezTo>
                <a:close/>
                <a:moveTo>
                  <a:pt x="9702" y="5595"/>
                </a:moveTo>
                <a:cubicBezTo>
                  <a:pt x="9711" y="5604"/>
                  <a:pt x="9719" y="5663"/>
                  <a:pt x="9719" y="5727"/>
                </a:cubicBezTo>
                <a:cubicBezTo>
                  <a:pt x="9719" y="5828"/>
                  <a:pt x="9708" y="5855"/>
                  <a:pt x="9630" y="5952"/>
                </a:cubicBezTo>
                <a:cubicBezTo>
                  <a:pt x="9555" y="6044"/>
                  <a:pt x="9495" y="6087"/>
                  <a:pt x="9488" y="6054"/>
                </a:cubicBezTo>
                <a:cubicBezTo>
                  <a:pt x="9487" y="6050"/>
                  <a:pt x="9483" y="6020"/>
                  <a:pt x="9479" y="5986"/>
                </a:cubicBezTo>
                <a:cubicBezTo>
                  <a:pt x="9476" y="5953"/>
                  <a:pt x="9467" y="5889"/>
                  <a:pt x="9460" y="5844"/>
                </a:cubicBezTo>
                <a:cubicBezTo>
                  <a:pt x="9449" y="5769"/>
                  <a:pt x="9456" y="5757"/>
                  <a:pt x="9566" y="5670"/>
                </a:cubicBezTo>
                <a:cubicBezTo>
                  <a:pt x="9631" y="5619"/>
                  <a:pt x="9692" y="5586"/>
                  <a:pt x="9702" y="5595"/>
                </a:cubicBezTo>
                <a:close/>
                <a:moveTo>
                  <a:pt x="10712" y="5820"/>
                </a:moveTo>
                <a:cubicBezTo>
                  <a:pt x="10718" y="5822"/>
                  <a:pt x="10722" y="5828"/>
                  <a:pt x="10725" y="5837"/>
                </a:cubicBezTo>
                <a:cubicBezTo>
                  <a:pt x="10731" y="5861"/>
                  <a:pt x="10729" y="5998"/>
                  <a:pt x="10722" y="6141"/>
                </a:cubicBezTo>
                <a:lnTo>
                  <a:pt x="10708" y="6399"/>
                </a:lnTo>
                <a:lnTo>
                  <a:pt x="10581" y="6489"/>
                </a:lnTo>
                <a:cubicBezTo>
                  <a:pt x="10511" y="6539"/>
                  <a:pt x="10390" y="6615"/>
                  <a:pt x="10311" y="6657"/>
                </a:cubicBezTo>
                <a:cubicBezTo>
                  <a:pt x="10232" y="6699"/>
                  <a:pt x="10143" y="6753"/>
                  <a:pt x="10112" y="6778"/>
                </a:cubicBezTo>
                <a:cubicBezTo>
                  <a:pt x="10082" y="6802"/>
                  <a:pt x="9963" y="6876"/>
                  <a:pt x="9848" y="6941"/>
                </a:cubicBezTo>
                <a:cubicBezTo>
                  <a:pt x="9732" y="7006"/>
                  <a:pt x="9630" y="7059"/>
                  <a:pt x="9622" y="7059"/>
                </a:cubicBezTo>
                <a:cubicBezTo>
                  <a:pt x="9610" y="7059"/>
                  <a:pt x="9606" y="7052"/>
                  <a:pt x="9605" y="7041"/>
                </a:cubicBezTo>
                <a:cubicBezTo>
                  <a:pt x="9602" y="7038"/>
                  <a:pt x="9598" y="7036"/>
                  <a:pt x="9596" y="7031"/>
                </a:cubicBezTo>
                <a:cubicBezTo>
                  <a:pt x="9592" y="7022"/>
                  <a:pt x="9618" y="6982"/>
                  <a:pt x="9654" y="6931"/>
                </a:cubicBezTo>
                <a:cubicBezTo>
                  <a:pt x="9655" y="6930"/>
                  <a:pt x="9656" y="6929"/>
                  <a:pt x="9656" y="6928"/>
                </a:cubicBezTo>
                <a:cubicBezTo>
                  <a:pt x="9713" y="6842"/>
                  <a:pt x="9813" y="6713"/>
                  <a:pt x="9961" y="6538"/>
                </a:cubicBezTo>
                <a:cubicBezTo>
                  <a:pt x="9973" y="6524"/>
                  <a:pt x="10037" y="6498"/>
                  <a:pt x="10104" y="6481"/>
                </a:cubicBezTo>
                <a:cubicBezTo>
                  <a:pt x="10221" y="6452"/>
                  <a:pt x="10267" y="6439"/>
                  <a:pt x="10310" y="6424"/>
                </a:cubicBezTo>
                <a:cubicBezTo>
                  <a:pt x="10367" y="6399"/>
                  <a:pt x="10422" y="6372"/>
                  <a:pt x="10463" y="6341"/>
                </a:cubicBezTo>
                <a:cubicBezTo>
                  <a:pt x="10485" y="6321"/>
                  <a:pt x="10505" y="6299"/>
                  <a:pt x="10518" y="6279"/>
                </a:cubicBezTo>
                <a:lnTo>
                  <a:pt x="10559" y="6213"/>
                </a:lnTo>
                <a:cubicBezTo>
                  <a:pt x="10559" y="6213"/>
                  <a:pt x="10559" y="6213"/>
                  <a:pt x="10559" y="6212"/>
                </a:cubicBezTo>
                <a:cubicBezTo>
                  <a:pt x="10559" y="6206"/>
                  <a:pt x="10551" y="6200"/>
                  <a:pt x="10538" y="6195"/>
                </a:cubicBezTo>
                <a:lnTo>
                  <a:pt x="10473" y="6189"/>
                </a:lnTo>
                <a:cubicBezTo>
                  <a:pt x="10278" y="6172"/>
                  <a:pt x="10290" y="6125"/>
                  <a:pt x="10544" y="5925"/>
                </a:cubicBezTo>
                <a:cubicBezTo>
                  <a:pt x="10646" y="5845"/>
                  <a:pt x="10692" y="5815"/>
                  <a:pt x="10712" y="5820"/>
                </a:cubicBezTo>
                <a:close/>
                <a:moveTo>
                  <a:pt x="10697" y="6510"/>
                </a:moveTo>
                <a:cubicBezTo>
                  <a:pt x="10706" y="6524"/>
                  <a:pt x="10712" y="6677"/>
                  <a:pt x="10713" y="6831"/>
                </a:cubicBezTo>
                <a:cubicBezTo>
                  <a:pt x="10713" y="6831"/>
                  <a:pt x="10713" y="6832"/>
                  <a:pt x="10713" y="6832"/>
                </a:cubicBezTo>
                <a:cubicBezTo>
                  <a:pt x="10716" y="6975"/>
                  <a:pt x="10714" y="7119"/>
                  <a:pt x="10705" y="7143"/>
                </a:cubicBezTo>
                <a:cubicBezTo>
                  <a:pt x="10705" y="7143"/>
                  <a:pt x="10704" y="7144"/>
                  <a:pt x="10703" y="7144"/>
                </a:cubicBezTo>
                <a:cubicBezTo>
                  <a:pt x="10703" y="7145"/>
                  <a:pt x="10703" y="7148"/>
                  <a:pt x="10703" y="7148"/>
                </a:cubicBezTo>
                <a:cubicBezTo>
                  <a:pt x="10694" y="7172"/>
                  <a:pt x="10671" y="7164"/>
                  <a:pt x="10629" y="7123"/>
                </a:cubicBezTo>
                <a:cubicBezTo>
                  <a:pt x="10611" y="7106"/>
                  <a:pt x="10594" y="7094"/>
                  <a:pt x="10576" y="7082"/>
                </a:cubicBezTo>
                <a:cubicBezTo>
                  <a:pt x="10569" y="7077"/>
                  <a:pt x="10561" y="7071"/>
                  <a:pt x="10555" y="7067"/>
                </a:cubicBezTo>
                <a:cubicBezTo>
                  <a:pt x="10492" y="7031"/>
                  <a:pt x="10435" y="7032"/>
                  <a:pt x="10386" y="7070"/>
                </a:cubicBezTo>
                <a:cubicBezTo>
                  <a:pt x="10376" y="7079"/>
                  <a:pt x="10364" y="7084"/>
                  <a:pt x="10353" y="7089"/>
                </a:cubicBezTo>
                <a:cubicBezTo>
                  <a:pt x="10335" y="7100"/>
                  <a:pt x="10315" y="7106"/>
                  <a:pt x="10300" y="7101"/>
                </a:cubicBezTo>
                <a:cubicBezTo>
                  <a:pt x="10291" y="7097"/>
                  <a:pt x="10272" y="7101"/>
                  <a:pt x="10251" y="7107"/>
                </a:cubicBezTo>
                <a:cubicBezTo>
                  <a:pt x="10229" y="7116"/>
                  <a:pt x="10203" y="7129"/>
                  <a:pt x="10177" y="7147"/>
                </a:cubicBezTo>
                <a:cubicBezTo>
                  <a:pt x="10095" y="7202"/>
                  <a:pt x="10051" y="7211"/>
                  <a:pt x="9860" y="7204"/>
                </a:cubicBezTo>
                <a:cubicBezTo>
                  <a:pt x="9552" y="7194"/>
                  <a:pt x="9552" y="7166"/>
                  <a:pt x="9862" y="7029"/>
                </a:cubicBezTo>
                <a:cubicBezTo>
                  <a:pt x="9874" y="7023"/>
                  <a:pt x="9887" y="7016"/>
                  <a:pt x="9900" y="7010"/>
                </a:cubicBezTo>
                <a:cubicBezTo>
                  <a:pt x="10039" y="6945"/>
                  <a:pt x="10183" y="6862"/>
                  <a:pt x="10332" y="6758"/>
                </a:cubicBezTo>
                <a:cubicBezTo>
                  <a:pt x="10333" y="6756"/>
                  <a:pt x="10335" y="6755"/>
                  <a:pt x="10337" y="6754"/>
                </a:cubicBezTo>
                <a:cubicBezTo>
                  <a:pt x="10348" y="6746"/>
                  <a:pt x="10359" y="6737"/>
                  <a:pt x="10370" y="6729"/>
                </a:cubicBezTo>
                <a:cubicBezTo>
                  <a:pt x="10414" y="6697"/>
                  <a:pt x="10458" y="6666"/>
                  <a:pt x="10502" y="6631"/>
                </a:cubicBezTo>
                <a:cubicBezTo>
                  <a:pt x="10602" y="6553"/>
                  <a:pt x="10689" y="6499"/>
                  <a:pt x="10697" y="6510"/>
                </a:cubicBezTo>
                <a:close/>
                <a:moveTo>
                  <a:pt x="19667" y="7888"/>
                </a:moveTo>
                <a:cubicBezTo>
                  <a:pt x="19676" y="7897"/>
                  <a:pt x="19688" y="8017"/>
                  <a:pt x="19694" y="8154"/>
                </a:cubicBezTo>
                <a:cubicBezTo>
                  <a:pt x="19700" y="8292"/>
                  <a:pt x="19708" y="8429"/>
                  <a:pt x="19711" y="8460"/>
                </a:cubicBezTo>
                <a:cubicBezTo>
                  <a:pt x="19716" y="8505"/>
                  <a:pt x="19703" y="8517"/>
                  <a:pt x="19644" y="8523"/>
                </a:cubicBezTo>
                <a:cubicBezTo>
                  <a:pt x="19592" y="8528"/>
                  <a:pt x="19554" y="8558"/>
                  <a:pt x="19508" y="8629"/>
                </a:cubicBezTo>
                <a:cubicBezTo>
                  <a:pt x="19448" y="8720"/>
                  <a:pt x="19442" y="8724"/>
                  <a:pt x="19425" y="8672"/>
                </a:cubicBezTo>
                <a:cubicBezTo>
                  <a:pt x="19414" y="8641"/>
                  <a:pt x="19406" y="8579"/>
                  <a:pt x="19406" y="8535"/>
                </a:cubicBezTo>
                <a:cubicBezTo>
                  <a:pt x="19406" y="8490"/>
                  <a:pt x="19400" y="8378"/>
                  <a:pt x="19393" y="8285"/>
                </a:cubicBezTo>
                <a:lnTo>
                  <a:pt x="19380" y="8116"/>
                </a:lnTo>
                <a:lnTo>
                  <a:pt x="19453" y="8068"/>
                </a:lnTo>
                <a:cubicBezTo>
                  <a:pt x="19493" y="8041"/>
                  <a:pt x="19554" y="7987"/>
                  <a:pt x="19588" y="7946"/>
                </a:cubicBezTo>
                <a:cubicBezTo>
                  <a:pt x="19622" y="7905"/>
                  <a:pt x="19657" y="7879"/>
                  <a:pt x="19667" y="7888"/>
                </a:cubicBezTo>
                <a:close/>
                <a:moveTo>
                  <a:pt x="19090" y="8280"/>
                </a:moveTo>
                <a:cubicBezTo>
                  <a:pt x="19100" y="8277"/>
                  <a:pt x="19109" y="8277"/>
                  <a:pt x="19114" y="8282"/>
                </a:cubicBezTo>
                <a:cubicBezTo>
                  <a:pt x="19123" y="8291"/>
                  <a:pt x="19137" y="8404"/>
                  <a:pt x="19144" y="8532"/>
                </a:cubicBezTo>
                <a:cubicBezTo>
                  <a:pt x="19151" y="8661"/>
                  <a:pt x="19158" y="8787"/>
                  <a:pt x="19160" y="8812"/>
                </a:cubicBezTo>
                <a:cubicBezTo>
                  <a:pt x="19166" y="8892"/>
                  <a:pt x="19098" y="8882"/>
                  <a:pt x="19075" y="8799"/>
                </a:cubicBezTo>
                <a:cubicBezTo>
                  <a:pt x="19023" y="8621"/>
                  <a:pt x="18821" y="8535"/>
                  <a:pt x="18763" y="8667"/>
                </a:cubicBezTo>
                <a:cubicBezTo>
                  <a:pt x="18726" y="8751"/>
                  <a:pt x="18726" y="8852"/>
                  <a:pt x="18761" y="9041"/>
                </a:cubicBezTo>
                <a:cubicBezTo>
                  <a:pt x="18796" y="9220"/>
                  <a:pt x="18772" y="9274"/>
                  <a:pt x="18715" y="9147"/>
                </a:cubicBezTo>
                <a:cubicBezTo>
                  <a:pt x="18667" y="9039"/>
                  <a:pt x="18616" y="9029"/>
                  <a:pt x="18548" y="9114"/>
                </a:cubicBezTo>
                <a:cubicBezTo>
                  <a:pt x="18485" y="9192"/>
                  <a:pt x="18424" y="9191"/>
                  <a:pt x="18378" y="9110"/>
                </a:cubicBezTo>
                <a:cubicBezTo>
                  <a:pt x="18299" y="8970"/>
                  <a:pt x="18159" y="8943"/>
                  <a:pt x="18075" y="9052"/>
                </a:cubicBezTo>
                <a:cubicBezTo>
                  <a:pt x="18043" y="9095"/>
                  <a:pt x="18012" y="9037"/>
                  <a:pt x="18004" y="8918"/>
                </a:cubicBezTo>
                <a:cubicBezTo>
                  <a:pt x="17998" y="8832"/>
                  <a:pt x="18001" y="8828"/>
                  <a:pt x="18099" y="8805"/>
                </a:cubicBezTo>
                <a:cubicBezTo>
                  <a:pt x="18242" y="8772"/>
                  <a:pt x="18383" y="8668"/>
                  <a:pt x="18431" y="8563"/>
                </a:cubicBezTo>
                <a:cubicBezTo>
                  <a:pt x="18466" y="8485"/>
                  <a:pt x="18479" y="8476"/>
                  <a:pt x="18531" y="8495"/>
                </a:cubicBezTo>
                <a:cubicBezTo>
                  <a:pt x="18645" y="8536"/>
                  <a:pt x="18721" y="8514"/>
                  <a:pt x="18770" y="8426"/>
                </a:cubicBezTo>
                <a:cubicBezTo>
                  <a:pt x="18808" y="8358"/>
                  <a:pt x="18833" y="8343"/>
                  <a:pt x="18915" y="8339"/>
                </a:cubicBezTo>
                <a:cubicBezTo>
                  <a:pt x="18970" y="8337"/>
                  <a:pt x="19033" y="8319"/>
                  <a:pt x="19056" y="8300"/>
                </a:cubicBezTo>
                <a:cubicBezTo>
                  <a:pt x="19067" y="8290"/>
                  <a:pt x="19079" y="8284"/>
                  <a:pt x="19090" y="8280"/>
                </a:cubicBezTo>
                <a:close/>
                <a:moveTo>
                  <a:pt x="16986" y="8714"/>
                </a:moveTo>
                <a:cubicBezTo>
                  <a:pt x="17006" y="8722"/>
                  <a:pt x="17044" y="8753"/>
                  <a:pt x="17084" y="8795"/>
                </a:cubicBezTo>
                <a:lnTo>
                  <a:pt x="17180" y="8898"/>
                </a:lnTo>
                <a:lnTo>
                  <a:pt x="17172" y="9210"/>
                </a:lnTo>
                <a:cubicBezTo>
                  <a:pt x="17167" y="9382"/>
                  <a:pt x="17158" y="9532"/>
                  <a:pt x="17151" y="9544"/>
                </a:cubicBezTo>
                <a:cubicBezTo>
                  <a:pt x="17144" y="9555"/>
                  <a:pt x="17123" y="9550"/>
                  <a:pt x="17105" y="9534"/>
                </a:cubicBezTo>
                <a:cubicBezTo>
                  <a:pt x="17086" y="9517"/>
                  <a:pt x="17052" y="9507"/>
                  <a:pt x="17028" y="9513"/>
                </a:cubicBezTo>
                <a:cubicBezTo>
                  <a:pt x="16992" y="9521"/>
                  <a:pt x="16983" y="9501"/>
                  <a:pt x="16961" y="9371"/>
                </a:cubicBezTo>
                <a:cubicBezTo>
                  <a:pt x="16936" y="9218"/>
                  <a:pt x="16944" y="8761"/>
                  <a:pt x="16973" y="8715"/>
                </a:cubicBezTo>
                <a:cubicBezTo>
                  <a:pt x="16975" y="8712"/>
                  <a:pt x="16980" y="8711"/>
                  <a:pt x="16986" y="8714"/>
                </a:cubicBezTo>
                <a:close/>
                <a:moveTo>
                  <a:pt x="17639" y="8854"/>
                </a:moveTo>
                <a:cubicBezTo>
                  <a:pt x="17683" y="8860"/>
                  <a:pt x="17699" y="8939"/>
                  <a:pt x="17717" y="9160"/>
                </a:cubicBezTo>
                <a:cubicBezTo>
                  <a:pt x="17739" y="9411"/>
                  <a:pt x="17724" y="9501"/>
                  <a:pt x="17680" y="9389"/>
                </a:cubicBezTo>
                <a:cubicBezTo>
                  <a:pt x="17648" y="9308"/>
                  <a:pt x="17504" y="9300"/>
                  <a:pt x="17451" y="9375"/>
                </a:cubicBezTo>
                <a:cubicBezTo>
                  <a:pt x="17404" y="9443"/>
                  <a:pt x="17393" y="9392"/>
                  <a:pt x="17400" y="9144"/>
                </a:cubicBezTo>
                <a:cubicBezTo>
                  <a:pt x="17406" y="8961"/>
                  <a:pt x="17408" y="8952"/>
                  <a:pt x="17463" y="8927"/>
                </a:cubicBezTo>
                <a:cubicBezTo>
                  <a:pt x="17495" y="8913"/>
                  <a:pt x="17549" y="8886"/>
                  <a:pt x="17585" y="8868"/>
                </a:cubicBezTo>
                <a:cubicBezTo>
                  <a:pt x="17607" y="8857"/>
                  <a:pt x="17625" y="8851"/>
                  <a:pt x="17639" y="8854"/>
                </a:cubicBezTo>
                <a:close/>
                <a:moveTo>
                  <a:pt x="16765" y="10010"/>
                </a:moveTo>
                <a:cubicBezTo>
                  <a:pt x="16771" y="10018"/>
                  <a:pt x="16785" y="10079"/>
                  <a:pt x="16797" y="10146"/>
                </a:cubicBezTo>
                <a:cubicBezTo>
                  <a:pt x="16819" y="10261"/>
                  <a:pt x="16818" y="10267"/>
                  <a:pt x="16773" y="10295"/>
                </a:cubicBezTo>
                <a:cubicBezTo>
                  <a:pt x="16715" y="10330"/>
                  <a:pt x="16721" y="10331"/>
                  <a:pt x="16694" y="10289"/>
                </a:cubicBezTo>
                <a:cubicBezTo>
                  <a:pt x="16682" y="10270"/>
                  <a:pt x="16640" y="10253"/>
                  <a:pt x="16600" y="10251"/>
                </a:cubicBezTo>
                <a:cubicBezTo>
                  <a:pt x="16560" y="10249"/>
                  <a:pt x="16529" y="10234"/>
                  <a:pt x="16530" y="10217"/>
                </a:cubicBezTo>
                <a:cubicBezTo>
                  <a:pt x="16532" y="10182"/>
                  <a:pt x="16752" y="9988"/>
                  <a:pt x="16765" y="10010"/>
                </a:cubicBezTo>
                <a:close/>
                <a:moveTo>
                  <a:pt x="16157" y="10440"/>
                </a:moveTo>
                <a:cubicBezTo>
                  <a:pt x="16170" y="10438"/>
                  <a:pt x="16179" y="10438"/>
                  <a:pt x="16187" y="10440"/>
                </a:cubicBezTo>
                <a:cubicBezTo>
                  <a:pt x="16198" y="10442"/>
                  <a:pt x="16204" y="10449"/>
                  <a:pt x="16210" y="10458"/>
                </a:cubicBezTo>
                <a:cubicBezTo>
                  <a:pt x="16242" y="10508"/>
                  <a:pt x="16223" y="10565"/>
                  <a:pt x="16175" y="10565"/>
                </a:cubicBezTo>
                <a:cubicBezTo>
                  <a:pt x="16156" y="10565"/>
                  <a:pt x="16135" y="10586"/>
                  <a:pt x="16129" y="10610"/>
                </a:cubicBezTo>
                <a:cubicBezTo>
                  <a:pt x="16121" y="10645"/>
                  <a:pt x="16085" y="10656"/>
                  <a:pt x="15983" y="10656"/>
                </a:cubicBezTo>
                <a:cubicBezTo>
                  <a:pt x="15888" y="10656"/>
                  <a:pt x="15827" y="10673"/>
                  <a:pt x="15777" y="10713"/>
                </a:cubicBezTo>
                <a:cubicBezTo>
                  <a:pt x="15725" y="10755"/>
                  <a:pt x="15681" y="10767"/>
                  <a:pt x="15618" y="10756"/>
                </a:cubicBezTo>
                <a:cubicBezTo>
                  <a:pt x="15526" y="10739"/>
                  <a:pt x="15441" y="10788"/>
                  <a:pt x="15371" y="10899"/>
                </a:cubicBezTo>
                <a:cubicBezTo>
                  <a:pt x="15325" y="10972"/>
                  <a:pt x="15321" y="10972"/>
                  <a:pt x="15234" y="10877"/>
                </a:cubicBezTo>
                <a:cubicBezTo>
                  <a:pt x="15164" y="10801"/>
                  <a:pt x="15137" y="10684"/>
                  <a:pt x="15180" y="10642"/>
                </a:cubicBezTo>
                <a:cubicBezTo>
                  <a:pt x="15190" y="10632"/>
                  <a:pt x="15306" y="10624"/>
                  <a:pt x="15438" y="10623"/>
                </a:cubicBezTo>
                <a:cubicBezTo>
                  <a:pt x="15648" y="10622"/>
                  <a:pt x="15711" y="10608"/>
                  <a:pt x="15931" y="10518"/>
                </a:cubicBezTo>
                <a:cubicBezTo>
                  <a:pt x="16051" y="10470"/>
                  <a:pt x="16118" y="10446"/>
                  <a:pt x="16157" y="10440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94625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4032448" cy="962075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のうふ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508104" y="486703"/>
            <a:ext cx="3335354" cy="900100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ドタンのまち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644007" y="738731"/>
            <a:ext cx="624805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" name="Picture 2" descr="C:\Users\Administrator\Desktop\바탕화면\학원복음화\자료\RT7\RT5엘리사\엘리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6408712" cy="488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860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4032448" cy="962075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りょうし、</a:t>
            </a:r>
            <a:endParaRPr lang="en-US" altLang="ja-JP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はくがいしゃ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508104" y="486703"/>
            <a:ext cx="3335354" cy="900100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でんどうしゃ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644007" y="738731"/>
            <a:ext cx="624805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098" name="Picture 2" descr="C:\Users\Administrator\Desktop\바탕화면\학원복음화\자료\RT7\RT7바울디모데\회당운동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34" y="1701331"/>
            <a:ext cx="7333750" cy="515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54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바탕화면\학원복음화\자료\15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611" y="-54769"/>
            <a:ext cx="10465474" cy="74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971461"/>
            <a:ext cx="9190123" cy="576064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1.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かみさまは　かくされた</a:t>
            </a:r>
            <a:br>
              <a:rPr lang="en-US" altLang="ja-JP" sz="5000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</a:b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　でしたちを　たいせつに　</a:t>
            </a:r>
            <a:br>
              <a:rPr lang="en-US" altLang="ja-JP" sz="5000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</a:b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　もちいられました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16" name="오른쪽 화살표 15"/>
          <p:cNvSpPr/>
          <p:nvPr/>
        </p:nvSpPr>
        <p:spPr>
          <a:xfrm>
            <a:off x="395536" y="2132856"/>
            <a:ext cx="7128792" cy="1368152"/>
          </a:xfrm>
          <a:prstGeom prst="rightArrow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rPr>
              <a:t>  </a:t>
            </a:r>
            <a:r>
              <a:rPr lang="ja-JP" altLang="en-US" sz="36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すてられたもの</a:t>
            </a:r>
            <a:r>
              <a:rPr lang="ko-KR" altLang="en-US" sz="36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 </a:t>
            </a:r>
            <a:r>
              <a:rPr lang="en-US" altLang="ko-KR" sz="36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– </a:t>
            </a:r>
            <a:r>
              <a:rPr lang="ja-JP" altLang="en-US" sz="36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のこりのもの</a:t>
            </a:r>
            <a:endParaRPr lang="ko-KR" altLang="en-US" sz="30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17" name="오른쪽 화살표 16"/>
          <p:cNvSpPr/>
          <p:nvPr/>
        </p:nvSpPr>
        <p:spPr>
          <a:xfrm>
            <a:off x="467544" y="3052716"/>
            <a:ext cx="7056784" cy="144016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rPr>
              <a:t>  </a:t>
            </a:r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かくされたもの</a:t>
            </a:r>
            <a:r>
              <a:rPr lang="ko-KR" altLang="en-US" sz="36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 </a:t>
            </a:r>
            <a:r>
              <a:rPr lang="en-US" altLang="ko-KR" sz="36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– </a:t>
            </a:r>
            <a:r>
              <a:rPr lang="ja-JP" altLang="en-US" sz="32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そなえられた　もの</a:t>
            </a:r>
            <a:endParaRPr lang="ko-KR" altLang="en-US" sz="36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467544" y="4005064"/>
            <a:ext cx="7056784" cy="1440160"/>
          </a:xfrm>
          <a:prstGeom prst="rightArrow">
            <a:avLst/>
          </a:prstGeom>
          <a:solidFill>
            <a:srgbClr val="CC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　</a:t>
            </a:r>
            <a:r>
              <a:rPr lang="ja-JP" altLang="en-US" sz="36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たびびと</a:t>
            </a:r>
            <a:r>
              <a:rPr lang="ko-KR" altLang="en-US" sz="36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36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36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ちらされた　もの</a:t>
            </a:r>
            <a:endParaRPr lang="ko-KR" altLang="en-US" sz="36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599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바탕화면\학원복음화\자료\RT7\RT5엘리사\7000제자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54073"/>
            <a:ext cx="7259633" cy="464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북소리2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2188" y="-6334545"/>
            <a:ext cx="114300" cy="12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27671" y="705896"/>
            <a:ext cx="9190123" cy="648072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2.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エリヤと　エリシャ</a:t>
            </a:r>
            <a:br>
              <a:rPr lang="en-US" altLang="ja-JP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</a:b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　じだいの　かくされた　でしたち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683568" y="1874440"/>
            <a:ext cx="4608512" cy="1520666"/>
          </a:xfrm>
          <a:prstGeom prst="rightArrow">
            <a:avLst/>
          </a:prstGeom>
          <a:solidFill>
            <a:srgbClr val="99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6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じゅうしょくしゃ　</a:t>
            </a:r>
            <a:endParaRPr lang="en-US" altLang="ja-JP" sz="36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オバデヤ</a:t>
            </a:r>
            <a:endParaRPr lang="ko-KR" altLang="en-US" sz="34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12" name="오른쪽 화살표 11"/>
          <p:cNvSpPr/>
          <p:nvPr/>
        </p:nvSpPr>
        <p:spPr>
          <a:xfrm>
            <a:off x="683568" y="2820607"/>
            <a:ext cx="8136904" cy="1520666"/>
          </a:xfrm>
          <a:prstGeom prst="rightArrow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バアルに　ひざを　かがめない</a:t>
            </a:r>
            <a:r>
              <a:rPr lang="en-US" altLang="ko-KR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7000</a:t>
            </a:r>
            <a:r>
              <a:rPr lang="ja-JP" altLang="en-US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でし</a:t>
            </a:r>
            <a:endParaRPr lang="ko-KR" altLang="en-US" sz="34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683568" y="3756711"/>
            <a:ext cx="8136904" cy="1520666"/>
          </a:xfrm>
          <a:prstGeom prst="rightArrow">
            <a:avLst/>
          </a:prstGeom>
          <a:solidFill>
            <a:srgbClr val="0000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イスラエルおうと　よげんしゃのでしたち</a:t>
            </a:r>
            <a:endParaRPr lang="ko-KR" altLang="en-US" sz="34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0304"/>
            <a:ext cx="9143999" cy="529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260648"/>
            <a:ext cx="9190123" cy="1008112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ちいさいが　じゅうような　</a:t>
            </a:r>
            <a:br>
              <a:rPr lang="en-US" altLang="ja-JP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けんしんしゃ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6" name="오른쪽 화살표 5"/>
          <p:cNvSpPr/>
          <p:nvPr/>
        </p:nvSpPr>
        <p:spPr>
          <a:xfrm>
            <a:off x="1331637" y="1560304"/>
            <a:ext cx="3960441" cy="1603422"/>
          </a:xfrm>
          <a:prstGeom prst="rightArrow">
            <a:avLst/>
          </a:prstGeom>
          <a:solidFill>
            <a:srgbClr val="FF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ツァレファテの</a:t>
            </a:r>
            <a:endParaRPr lang="en-US" altLang="ja-JP" sz="30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やもめ</a:t>
            </a:r>
            <a:endParaRPr lang="ko-KR" altLang="en-US" sz="30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1331638" y="2621178"/>
            <a:ext cx="3960441" cy="1603422"/>
          </a:xfrm>
          <a:prstGeom prst="rightArrow">
            <a:avLst/>
          </a:prstGeom>
          <a:solidFill>
            <a:srgbClr val="CC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 </a:t>
            </a:r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シュネムの　おんな</a:t>
            </a:r>
            <a:endParaRPr lang="ko-KR" altLang="en-US" sz="30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790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구름 4"/>
          <p:cNvSpPr/>
          <p:nvPr/>
        </p:nvSpPr>
        <p:spPr>
          <a:xfrm>
            <a:off x="323527" y="337527"/>
            <a:ext cx="4580925" cy="2659425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3175">
                  <a:solidFill>
                    <a:srgbClr val="3333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しどうしゃの</a:t>
            </a:r>
            <a:endParaRPr lang="en-US" altLang="ja-JP" sz="3600" b="1" dirty="0">
              <a:ln w="3175">
                <a:solidFill>
                  <a:srgbClr val="3333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b="1" dirty="0">
                <a:ln w="3175">
                  <a:solidFill>
                    <a:srgbClr val="3333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まなび</a:t>
            </a:r>
            <a:endParaRPr lang="ko-KR" altLang="en-US" sz="3600" b="1" dirty="0">
              <a:ln w="3175">
                <a:solidFill>
                  <a:srgbClr val="3333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7" name="요셉의 꾸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9104"/>
            <a:ext cx="8799264" cy="49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8" name="요셉 채색 옷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142" y="3290676"/>
            <a:ext cx="3244179" cy="356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36378"/>
            <a:ext cx="2400469" cy="2616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3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구름 10"/>
          <p:cNvSpPr/>
          <p:nvPr/>
        </p:nvSpPr>
        <p:spPr>
          <a:xfrm>
            <a:off x="5076056" y="203950"/>
            <a:ext cx="3528392" cy="2304256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3175">
                  <a:solidFill>
                    <a:srgbClr val="3333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サミットじゅんび</a:t>
            </a:r>
            <a:endParaRPr lang="ko-KR" altLang="en-US" sz="3600" b="1" dirty="0">
              <a:ln w="3175">
                <a:solidFill>
                  <a:srgbClr val="3333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4" name="예수님 내 마음 주인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895" y="2905144"/>
            <a:ext cx="3070401" cy="34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398112">
            <a:off x="1272936" y="580474"/>
            <a:ext cx="2735826" cy="87704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6" name="그림 5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27573">
            <a:off x="1160631" y="1634238"/>
            <a:ext cx="2735826" cy="87704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145303" y="2875567"/>
            <a:ext cx="2735826" cy="87704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8" name="그림 7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21217738">
            <a:off x="1125154" y="4131059"/>
            <a:ext cx="2735826" cy="87704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9" name="그림 8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20887877">
            <a:off x="1329584" y="5377714"/>
            <a:ext cx="2734914" cy="87704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8A40F1A-C225-4B55-9B07-C9C8E05640A6}"/>
              </a:ext>
            </a:extLst>
          </p:cNvPr>
          <p:cNvSpPr txBox="1"/>
          <p:nvPr/>
        </p:nvSpPr>
        <p:spPr>
          <a:xfrm rot="386904">
            <a:off x="1517889" y="804516"/>
            <a:ext cx="2245920" cy="400110"/>
          </a:xfrm>
          <a:prstGeom prst="rect">
            <a:avLst/>
          </a:prstGeom>
          <a:solidFill>
            <a:srgbClr val="FF2D2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chemeClr val="bg1"/>
                </a:solidFill>
              </a:rPr>
              <a:t>すくいの　かくしん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D55DB03-A1BA-47D9-A288-1A3AAD0CDDF6}"/>
              </a:ext>
            </a:extLst>
          </p:cNvPr>
          <p:cNvSpPr txBox="1"/>
          <p:nvPr/>
        </p:nvSpPr>
        <p:spPr>
          <a:xfrm rot="193355">
            <a:off x="1405583" y="1685641"/>
            <a:ext cx="2245920" cy="707886"/>
          </a:xfrm>
          <a:prstGeom prst="rect">
            <a:avLst/>
          </a:prstGeom>
          <a:solidFill>
            <a:srgbClr val="008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chemeClr val="bg1"/>
                </a:solidFill>
              </a:rPr>
              <a:t>いのりのこたえの</a:t>
            </a:r>
            <a:endParaRPr kumimoji="1" lang="en-US" altLang="ja-JP" sz="2000" dirty="0">
              <a:solidFill>
                <a:schemeClr val="bg1"/>
              </a:solidFill>
            </a:endParaRPr>
          </a:p>
          <a:p>
            <a:r>
              <a:rPr kumimoji="1" lang="ja-JP" altLang="en-US" sz="2000" dirty="0">
                <a:solidFill>
                  <a:schemeClr val="bg1"/>
                </a:solidFill>
              </a:rPr>
              <a:t>かくしん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5BCD42C-A3DF-4874-A9A6-4D836DD5A9B0}"/>
              </a:ext>
            </a:extLst>
          </p:cNvPr>
          <p:cNvSpPr txBox="1"/>
          <p:nvPr/>
        </p:nvSpPr>
        <p:spPr>
          <a:xfrm>
            <a:off x="1423705" y="3071799"/>
            <a:ext cx="2245920" cy="400110"/>
          </a:xfrm>
          <a:prstGeom prst="rect">
            <a:avLst/>
          </a:prstGeom>
          <a:solidFill>
            <a:srgbClr val="0096FF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chemeClr val="bg1"/>
                </a:solidFill>
              </a:rPr>
              <a:t>しょうりの　かくしん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17CD2FC-36E0-465B-AED7-854190DF8715}"/>
              </a:ext>
            </a:extLst>
          </p:cNvPr>
          <p:cNvSpPr txBox="1"/>
          <p:nvPr/>
        </p:nvSpPr>
        <p:spPr>
          <a:xfrm rot="21137034">
            <a:off x="1370106" y="4151827"/>
            <a:ext cx="2245920" cy="707886"/>
          </a:xfrm>
          <a:prstGeom prst="rect">
            <a:avLst/>
          </a:prstGeom>
          <a:solidFill>
            <a:srgbClr val="531B93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chemeClr val="bg1"/>
                </a:solidFill>
              </a:rPr>
              <a:t>つみの　ゆるしの</a:t>
            </a:r>
            <a:endParaRPr kumimoji="1" lang="en-US" altLang="ja-JP" sz="2000" dirty="0">
              <a:solidFill>
                <a:schemeClr val="bg1"/>
              </a:solidFill>
            </a:endParaRPr>
          </a:p>
          <a:p>
            <a:r>
              <a:rPr kumimoji="1" lang="ja-JP" altLang="en-US" sz="2000" dirty="0">
                <a:solidFill>
                  <a:schemeClr val="bg1"/>
                </a:solidFill>
              </a:rPr>
              <a:t>かくしん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57BE6C6-67E9-4EB1-8169-0AB565C2BCCB}"/>
              </a:ext>
            </a:extLst>
          </p:cNvPr>
          <p:cNvSpPr txBox="1"/>
          <p:nvPr/>
        </p:nvSpPr>
        <p:spPr>
          <a:xfrm rot="20817839">
            <a:off x="1437099" y="5608367"/>
            <a:ext cx="2462638" cy="400110"/>
          </a:xfrm>
          <a:prstGeom prst="rect">
            <a:avLst/>
          </a:prstGeom>
          <a:solidFill>
            <a:srgbClr val="94175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chemeClr val="bg1"/>
                </a:solidFill>
              </a:rPr>
              <a:t>みちびきの　かくしん</a:t>
            </a:r>
          </a:p>
        </p:txBody>
      </p:sp>
    </p:spTree>
    <p:extLst>
      <p:ext uri="{BB962C8B-B14F-4D97-AF65-F5344CB8AC3E}">
        <p14:creationId xmlns:p14="http://schemas.microsoft.com/office/powerpoint/2010/main" val="332538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  <p:bldP spid="2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구름 11"/>
          <p:cNvSpPr/>
          <p:nvPr/>
        </p:nvSpPr>
        <p:spPr>
          <a:xfrm>
            <a:off x="4716016" y="219965"/>
            <a:ext cx="4088468" cy="2376264"/>
          </a:xfrm>
          <a:prstGeom prst="cloud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3175">
                  <a:solidFill>
                    <a:srgbClr val="3333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うつわ</a:t>
            </a:r>
            <a:endParaRPr lang="en-US" altLang="ja-JP" sz="3600" b="1" dirty="0">
              <a:ln w="3175">
                <a:solidFill>
                  <a:srgbClr val="3333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b="1" dirty="0">
                <a:ln w="3175">
                  <a:solidFill>
                    <a:srgbClr val="3333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じゅんび</a:t>
            </a:r>
            <a:endParaRPr lang="ko-KR" altLang="en-US" sz="3600" b="1" dirty="0">
              <a:ln w="3175">
                <a:solidFill>
                  <a:srgbClr val="3333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4" name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48" y="1408097"/>
            <a:ext cx="4396908" cy="541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" name="3-1-1 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14459"/>
            <a:ext cx="3118419" cy="3243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30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3672408" cy="1276079"/>
          </a:xfrm>
          <a:prstGeom prst="roundRect">
            <a:avLst/>
          </a:prstGeom>
          <a:solidFill>
            <a:srgbClr val="FFFF00"/>
          </a:solidFill>
          <a:ln w="635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れいてき</a:t>
            </a:r>
            <a:endParaRPr lang="en-US" altLang="ja-JP" sz="54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pPr algn="ctr"/>
            <a:r>
              <a:rPr lang="ja-JP" altLang="en-US" sz="54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サミット</a:t>
            </a:r>
            <a:endParaRPr lang="ko-KR" altLang="en-US" sz="54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436096" y="486703"/>
            <a:ext cx="3407362" cy="1152128"/>
          </a:xfrm>
          <a:prstGeom prst="roundRect">
            <a:avLst/>
          </a:prstGeom>
          <a:solidFill>
            <a:srgbClr val="FFFF00"/>
          </a:solidFill>
          <a:ln w="635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spc="-200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ネフィリム</a:t>
            </a:r>
            <a:endParaRPr lang="en-US" altLang="ja-JP" sz="4400" b="1" spc="-200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4400" b="1" spc="-200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じだい</a:t>
            </a:r>
            <a:endParaRPr lang="ko-KR" altLang="en-US" sz="4400" b="1" spc="-200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 flipH="1" flipV="1">
            <a:off x="4373166" y="622559"/>
            <a:ext cx="714722" cy="880416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8" name="Picture 1" descr="불신자 상태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601" y="2132856"/>
            <a:ext cx="367785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1670BE6-2A90-47D2-B3E8-0E6C87555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88" y="2317522"/>
            <a:ext cx="4121036" cy="430261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16DE997-D633-488B-9B4F-E89AD68393B1}"/>
              </a:ext>
            </a:extLst>
          </p:cNvPr>
          <p:cNvSpPr txBox="1"/>
          <p:nvPr/>
        </p:nvSpPr>
        <p:spPr>
          <a:xfrm>
            <a:off x="666988" y="1948190"/>
            <a:ext cx="4121036" cy="369332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CVDIP</a:t>
            </a:r>
            <a:r>
              <a:rPr kumimoji="1" lang="ja-JP" altLang="en-US" dirty="0"/>
              <a:t>こたえ　　　　　　</a:t>
            </a:r>
            <a:r>
              <a:rPr kumimoji="1" lang="ja-JP" altLang="en-US" sz="1400" dirty="0"/>
              <a:t>　柳光洙作詞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51336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　なかで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いちばん　こころに　のこった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ことを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あゆんできた　３０ねんの　はじまり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－　かくされた　でしたち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こんしゅう　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KakaoTalk_20200821_2158514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3403"/>
            <a:ext cx="9036496" cy="689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E729FE7-9924-47F7-AADC-DE979C1D3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460" y="2060848"/>
            <a:ext cx="8702361" cy="467358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316CF14-FBED-4F5D-9EFC-1B78D6DDD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7292" y="188640"/>
            <a:ext cx="2232248" cy="208617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3689402-9DAC-4D86-8CEB-80727F94F91E}"/>
              </a:ext>
            </a:extLst>
          </p:cNvPr>
          <p:cNvSpPr txBox="1"/>
          <p:nvPr/>
        </p:nvSpPr>
        <p:spPr>
          <a:xfrm>
            <a:off x="251520" y="188640"/>
            <a:ext cx="6408712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r>
              <a:rPr kumimoji="1" lang="ja-JP" altLang="en-US" sz="2800" dirty="0"/>
              <a:t>第</a:t>
            </a:r>
            <a:r>
              <a:rPr kumimoji="1" lang="en-US" altLang="ja-JP" sz="2800" dirty="0"/>
              <a:t>23</a:t>
            </a:r>
            <a:r>
              <a:rPr kumimoji="1" lang="ja-JP" altLang="en-US" sz="2800" dirty="0"/>
              <a:t>次世界レムナント大会</a:t>
            </a:r>
            <a:endParaRPr kumimoji="1" lang="en-US" altLang="ja-JP" sz="2800" dirty="0"/>
          </a:p>
          <a:p>
            <a:r>
              <a:rPr kumimoji="1" lang="ja-JP" altLang="en-US" sz="2800" dirty="0"/>
              <a:t>　　</a:t>
            </a:r>
            <a:r>
              <a:rPr kumimoji="1" lang="en-US" altLang="ja-JP" sz="2800" dirty="0"/>
              <a:t>1</a:t>
            </a:r>
            <a:r>
              <a:rPr kumimoji="1" lang="ja-JP" altLang="en-US" sz="2800" dirty="0"/>
              <a:t>講</a:t>
            </a:r>
            <a:endParaRPr kumimoji="1" lang="en-US" altLang="ja-JP" sz="2800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9930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KakaoTalk_20200821_2158514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3403"/>
            <a:ext cx="9036496" cy="689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3689402-9DAC-4D86-8CEB-80727F94F91E}"/>
              </a:ext>
            </a:extLst>
          </p:cNvPr>
          <p:cNvSpPr txBox="1"/>
          <p:nvPr/>
        </p:nvSpPr>
        <p:spPr>
          <a:xfrm>
            <a:off x="251520" y="188640"/>
            <a:ext cx="6408712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r>
              <a:rPr kumimoji="1" lang="ja-JP" altLang="en-US" sz="2800" dirty="0"/>
              <a:t>第</a:t>
            </a:r>
            <a:r>
              <a:rPr kumimoji="1" lang="en-US" altLang="ja-JP" sz="2800" dirty="0"/>
              <a:t>23</a:t>
            </a:r>
            <a:r>
              <a:rPr kumimoji="1" lang="ja-JP" altLang="en-US" sz="2800" dirty="0"/>
              <a:t>次世界レムナント大会</a:t>
            </a:r>
            <a:endParaRPr kumimoji="1" lang="en-US" altLang="ja-JP" sz="2800" dirty="0"/>
          </a:p>
          <a:p>
            <a:r>
              <a:rPr kumimoji="1" lang="ja-JP" altLang="en-US" sz="2800" dirty="0"/>
              <a:t>　　</a:t>
            </a:r>
            <a:r>
              <a:rPr kumimoji="1" lang="en-US" altLang="ja-JP" sz="2800" dirty="0"/>
              <a:t>2</a:t>
            </a:r>
            <a:r>
              <a:rPr kumimoji="1" lang="ja-JP" altLang="en-US" sz="2800" dirty="0"/>
              <a:t>講</a:t>
            </a:r>
            <a:endParaRPr kumimoji="1" lang="en-US" altLang="ja-JP" sz="2800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16B82F8-EB2F-4860-AAD7-BFD551C95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03" y="2043809"/>
            <a:ext cx="8734794" cy="472911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316CF14-FBED-4F5D-9EFC-1B78D6DDD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7292" y="188640"/>
            <a:ext cx="2232248" cy="208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28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KakaoTalk_20200821_2158514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3403"/>
            <a:ext cx="9036496" cy="689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3689402-9DAC-4D86-8CEB-80727F94F91E}"/>
              </a:ext>
            </a:extLst>
          </p:cNvPr>
          <p:cNvSpPr txBox="1"/>
          <p:nvPr/>
        </p:nvSpPr>
        <p:spPr>
          <a:xfrm>
            <a:off x="251520" y="188640"/>
            <a:ext cx="6408712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r>
              <a:rPr kumimoji="1" lang="ja-JP" altLang="en-US" sz="2800" dirty="0"/>
              <a:t>第</a:t>
            </a:r>
            <a:r>
              <a:rPr kumimoji="1" lang="en-US" altLang="ja-JP" sz="2800" dirty="0"/>
              <a:t>23</a:t>
            </a:r>
            <a:r>
              <a:rPr kumimoji="1" lang="ja-JP" altLang="en-US" sz="2800" dirty="0"/>
              <a:t>次世界レムナント大会</a:t>
            </a:r>
            <a:endParaRPr kumimoji="1" lang="en-US" altLang="ja-JP" sz="2800" dirty="0"/>
          </a:p>
          <a:p>
            <a:r>
              <a:rPr kumimoji="1" lang="ja-JP" altLang="en-US" sz="2800" dirty="0"/>
              <a:t>　　</a:t>
            </a:r>
            <a:r>
              <a:rPr kumimoji="1" lang="en-US" altLang="ja-JP" sz="2800" dirty="0"/>
              <a:t>3</a:t>
            </a:r>
            <a:r>
              <a:rPr kumimoji="1" lang="ja-JP" altLang="en-US" sz="2800" dirty="0"/>
              <a:t>講</a:t>
            </a:r>
            <a:endParaRPr kumimoji="1" lang="en-US" altLang="ja-JP" sz="2800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4A6D6A1-9EFC-4737-83E9-F0E406B91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31" y="1913366"/>
            <a:ext cx="8766720" cy="492033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316CF14-FBED-4F5D-9EFC-1B78D6DDD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3321" y="194679"/>
            <a:ext cx="2232248" cy="208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76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KakaoTalk_20200821_2158514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3403"/>
            <a:ext cx="9036496" cy="689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3689402-9DAC-4D86-8CEB-80727F94F91E}"/>
              </a:ext>
            </a:extLst>
          </p:cNvPr>
          <p:cNvSpPr txBox="1"/>
          <p:nvPr/>
        </p:nvSpPr>
        <p:spPr>
          <a:xfrm>
            <a:off x="251520" y="188640"/>
            <a:ext cx="6408712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r>
              <a:rPr kumimoji="1" lang="ja-JP" altLang="en-US" sz="2800" dirty="0"/>
              <a:t>第</a:t>
            </a:r>
            <a:r>
              <a:rPr kumimoji="1" lang="en-US" altLang="ja-JP" sz="2800" dirty="0"/>
              <a:t>23</a:t>
            </a:r>
            <a:r>
              <a:rPr kumimoji="1" lang="ja-JP" altLang="en-US" sz="2800" dirty="0"/>
              <a:t>次世界レムナント大会</a:t>
            </a:r>
            <a:endParaRPr kumimoji="1" lang="en-US" altLang="ja-JP" sz="2800" dirty="0"/>
          </a:p>
          <a:p>
            <a:r>
              <a:rPr kumimoji="1" lang="ja-JP" altLang="en-US" sz="2800" dirty="0"/>
              <a:t>　　</a:t>
            </a:r>
            <a:r>
              <a:rPr kumimoji="1" lang="en-US" altLang="ja-JP" sz="2800" dirty="0"/>
              <a:t>4</a:t>
            </a:r>
            <a:r>
              <a:rPr kumimoji="1" lang="ja-JP" altLang="en-US" sz="2800" dirty="0"/>
              <a:t>講</a:t>
            </a:r>
            <a:endParaRPr kumimoji="1" lang="en-US" altLang="ja-JP" sz="2800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D14CB08-19D8-4B81-9802-4DB62C858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414" y="2041460"/>
            <a:ext cx="8462644" cy="474967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316CF14-FBED-4F5D-9EFC-1B78D6DDD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7292" y="188640"/>
            <a:ext cx="2232248" cy="208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32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KakaoTalk_20200821_2158514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3403"/>
            <a:ext cx="9036496" cy="689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3689402-9DAC-4D86-8CEB-80727F94F91E}"/>
              </a:ext>
            </a:extLst>
          </p:cNvPr>
          <p:cNvSpPr txBox="1"/>
          <p:nvPr/>
        </p:nvSpPr>
        <p:spPr>
          <a:xfrm>
            <a:off x="251520" y="188640"/>
            <a:ext cx="6408712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r>
              <a:rPr kumimoji="1" lang="ja-JP" altLang="en-US" sz="2800" dirty="0"/>
              <a:t>第</a:t>
            </a:r>
            <a:r>
              <a:rPr kumimoji="1" lang="en-US" altLang="ja-JP" sz="2800" dirty="0"/>
              <a:t>23</a:t>
            </a:r>
            <a:r>
              <a:rPr kumimoji="1" lang="ja-JP" altLang="en-US" sz="2800" dirty="0"/>
              <a:t>次世界レムナント大会</a:t>
            </a:r>
            <a:endParaRPr kumimoji="1" lang="en-US" altLang="ja-JP" sz="2800" dirty="0"/>
          </a:p>
          <a:p>
            <a:r>
              <a:rPr kumimoji="1" lang="ja-JP" altLang="en-US" sz="2800" dirty="0"/>
              <a:t>　　</a:t>
            </a:r>
            <a:r>
              <a:rPr kumimoji="1" lang="en-US" altLang="ja-JP" sz="2800" dirty="0"/>
              <a:t>5</a:t>
            </a:r>
            <a:r>
              <a:rPr kumimoji="1" lang="ja-JP" altLang="en-US" sz="2800" dirty="0"/>
              <a:t>講</a:t>
            </a:r>
            <a:endParaRPr kumimoji="1" lang="en-US" altLang="ja-JP" sz="2800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85E288F-6F4D-414A-9B0B-2E19F4B46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07" y="1937705"/>
            <a:ext cx="8626012" cy="473165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316CF14-FBED-4F5D-9EFC-1B78D6DDD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1119" y="43048"/>
            <a:ext cx="2232248" cy="208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81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4032448" cy="962075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どれい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1115616" y="2841222"/>
            <a:ext cx="2030756" cy="900100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そうり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 rot="5400000">
            <a:off x="1915937" y="1753506"/>
            <a:ext cx="655749" cy="679015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26" name="Picture 2" descr="C:\Users\Administrator\Desktop\바탕화면\학원복음화\자료\RT7\RT1 요셉\요셉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846" y="2093013"/>
            <a:ext cx="5856153" cy="473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862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4032448" cy="962075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ようし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508104" y="486703"/>
            <a:ext cx="3335354" cy="900100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とうちしゃ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644007" y="738731"/>
            <a:ext cx="624805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050" name="Picture 2" descr="C:\Users\Administrator\Desktop\바탕화면\학원복음화\자료\RT7\RT2모세\모세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94" y="2062772"/>
            <a:ext cx="5646007" cy="474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492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27559</TotalTime>
  <Words>282</Words>
  <Application>Microsoft Office PowerPoint</Application>
  <PresentationFormat>画面に合わせる (4:3)</PresentationFormat>
  <Paragraphs>93</Paragraphs>
  <Slides>20</Slides>
  <Notes>18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9" baseType="lpstr">
      <vt:lpstr>(3) 양평군체 B</vt:lpstr>
      <vt:lpstr>HY견고딕</vt:lpstr>
      <vt:lpstr>HY헤드라인M</vt:lpstr>
      <vt:lpstr>HY강M</vt:lpstr>
      <vt:lpstr>HY울릉도B</vt:lpstr>
      <vt:lpstr>맑은 고딕</vt:lpstr>
      <vt:lpstr>ＭＳ Ｐゴシック</vt:lpstr>
      <vt:lpstr>Arial</vt:lpstr>
      <vt:lpstr>Office 테마</vt:lpstr>
      <vt:lpstr>       あゆんできた 30ねんの　はじまり     　　かくされた　でしたち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1. かみさまは　かくされた 　でしたちを　たいせつに　 　もちいられました</vt:lpstr>
      <vt:lpstr> 2. エリヤと　エリシャ 　じだいの　かくされた　でしたち</vt:lpstr>
      <vt:lpstr> 3. ちいさいが　じゅうような　 　　けんしんしゃ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智香子 佐々木</cp:lastModifiedBy>
  <cp:revision>688</cp:revision>
  <dcterms:created xsi:type="dcterms:W3CDTF">2019-04-04T19:07:56Z</dcterms:created>
  <dcterms:modified xsi:type="dcterms:W3CDTF">2020-08-28T11:21:32Z</dcterms:modified>
</cp:coreProperties>
</file>