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506" r:id="rId3"/>
    <p:sldId id="529" r:id="rId4"/>
    <p:sldId id="539" r:id="rId5"/>
    <p:sldId id="540" r:id="rId6"/>
    <p:sldId id="541" r:id="rId7"/>
    <p:sldId id="542" r:id="rId8"/>
    <p:sldId id="528" r:id="rId9"/>
    <p:sldId id="513" r:id="rId10"/>
    <p:sldId id="274" r:id="rId11"/>
    <p:sldId id="514" r:id="rId12"/>
    <p:sldId id="455" r:id="rId13"/>
    <p:sldId id="53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C2E9A"/>
    <a:srgbClr val="EAAFFF"/>
    <a:srgbClr val="A365D1"/>
    <a:srgbClr val="85FFBC"/>
    <a:srgbClr val="00A44A"/>
    <a:srgbClr val="00EA6A"/>
    <a:srgbClr val="FFFFAB"/>
    <a:srgbClr val="FFFF00"/>
    <a:srgbClr val="FF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2" autoAdjust="0"/>
    <p:restoredTop sz="92626" autoAdjust="0"/>
  </p:normalViewPr>
  <p:slideViewPr>
    <p:cSldViewPr>
      <p:cViewPr varScale="1">
        <p:scale>
          <a:sx n="72" d="100"/>
          <a:sy n="72" d="100"/>
        </p:scale>
        <p:origin x="6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4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851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447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456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38" y="2924944"/>
            <a:ext cx="6352889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601" y="4323559"/>
            <a:ext cx="4586683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5000" b="1" spc="100" dirty="0">
                <a:ln w="3175"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ダニエル</a:t>
            </a:r>
            <a:r>
              <a:rPr lang="ko-KR" altLang="en-US" sz="5000" b="1" spc="100" dirty="0">
                <a:ln w="3175"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5000" b="1" spc="100" dirty="0">
                <a:ln w="3175"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1:8-9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0485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あゆんできた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30</a:t>
            </a: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ねんの　はじまり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 </a:t>
            </a:r>
            <a:br>
              <a:rPr kumimoji="0" lang="en-US" altLang="ko-KR" sz="66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kumimoji="0" lang="ja-JP" altLang="en-US" sz="66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　　　　ダニエル</a:t>
            </a:r>
            <a:endParaRPr lang="ko-KR" altLang="en-US" sz="72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6958" y="332656"/>
            <a:ext cx="9190123" cy="64807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くださった　ちから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539552" y="1299941"/>
            <a:ext cx="4608512" cy="1520666"/>
          </a:xfrm>
          <a:prstGeom prst="rightArrow">
            <a:avLst/>
          </a:prstGeom>
          <a:solidFill>
            <a:srgbClr val="99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こころを　さだめて</a:t>
            </a:r>
            <a:r>
              <a:rPr lang="en-US" altLang="ko-KR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endParaRPr lang="ko-KR" altLang="en-US" sz="34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539552" y="2246108"/>
            <a:ext cx="6264696" cy="1520666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いつもの　ように</a:t>
            </a:r>
            <a:r>
              <a:rPr lang="en-US" altLang="ko-KR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endParaRPr lang="ko-KR" altLang="en-US" sz="34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539552" y="3182212"/>
            <a:ext cx="6264696" cy="1520666"/>
          </a:xfrm>
          <a:prstGeom prst="rightArrow">
            <a:avLst/>
          </a:prstGeom>
          <a:solidFill>
            <a:srgbClr val="00007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いきておられる　ことを　あかし</a:t>
            </a:r>
            <a:endParaRPr lang="ko-KR" altLang="en-US" sz="34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70043" y="188640"/>
            <a:ext cx="9190123" cy="100811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ダニエルに　はたらかれた</a:t>
            </a:r>
            <a:br>
              <a:rPr lang="en-US" altLang="ja-JP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しゅなる　かみさま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683567" y="1484784"/>
            <a:ext cx="8133135" cy="1603422"/>
          </a:xfrm>
          <a:prstGeom prst="rightArrow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8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ネブカデネザルおうの　ゆめを　ときあかし、</a:t>
            </a:r>
            <a:endParaRPr lang="en-US" altLang="ja-JP" sz="28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ちしゃの　ちょうかんに　なる</a:t>
            </a:r>
            <a:r>
              <a:rPr lang="en-US" altLang="ko-KR" sz="28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ko-KR" altLang="en-US" sz="28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687337" y="2545658"/>
            <a:ext cx="8133135" cy="1603422"/>
          </a:xfrm>
          <a:prstGeom prst="rightArrow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ベルシャツァルの　ぶんしょうの　ときあかし、だいじんに　なる</a:t>
            </a:r>
            <a:endParaRPr lang="ko-KR" altLang="en-US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683568" y="3573016"/>
            <a:ext cx="8133135" cy="1603422"/>
          </a:xfrm>
          <a:prstGeom prst="rightArrow">
            <a:avLst/>
          </a:prstGeom>
          <a:solidFill>
            <a:srgbClr val="6C2E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ダリヨスおうを　かんどうさせ、だいじんの　</a:t>
            </a:r>
            <a:endParaRPr lang="en-US" altLang="ja-JP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ちょうになる</a:t>
            </a:r>
            <a:endParaRPr lang="ko-KR" altLang="en-US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9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학원복음화\2019\7월학원복음화\제30과 달란트의내용\7월 학원복음화 - 3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630"/>
            <a:ext cx="9760530" cy="686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구름 4"/>
          <p:cNvSpPr/>
          <p:nvPr/>
        </p:nvSpPr>
        <p:spPr>
          <a:xfrm>
            <a:off x="323527" y="337527"/>
            <a:ext cx="8424937" cy="265942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3175">
                  <a:solidFill>
                    <a:srgbClr val="333333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</a:t>
            </a:r>
            <a:r>
              <a:rPr lang="ja-JP" altLang="en-US" sz="3600" b="1" dirty="0">
                <a:ln w="3175">
                  <a:solidFill>
                    <a:srgbClr val="33333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ko-KR" altLang="en-US" sz="3600" b="1" dirty="0">
                <a:ln w="3175">
                  <a:solidFill>
                    <a:srgbClr val="33333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b="1" dirty="0">
                <a:ln w="3175">
                  <a:solidFill>
                    <a:srgbClr val="333333"/>
                  </a:solidFill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いっしょう</a:t>
            </a:r>
            <a:r>
              <a:rPr lang="ja-JP" altLang="en-US" sz="3600" b="1" dirty="0">
                <a:ln w="3175">
                  <a:solidFill>
                    <a:srgbClr val="33333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endParaRPr lang="en-US" altLang="ja-JP" sz="3600" b="1" dirty="0">
              <a:ln w="3175">
                <a:solidFill>
                  <a:srgbClr val="33333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3175">
                  <a:solidFill>
                    <a:srgbClr val="33333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つながっています</a:t>
            </a:r>
            <a:endParaRPr lang="ko-KR" altLang="en-US" sz="3600" b="1" dirty="0">
              <a:ln w="3175">
                <a:solidFill>
                  <a:srgbClr val="33333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ダニエル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79512" y="424730"/>
            <a:ext cx="3672408" cy="988048"/>
          </a:xfrm>
          <a:prstGeom prst="roundRect">
            <a:avLst/>
          </a:prstGeom>
          <a:solidFill>
            <a:srgbClr val="FA1B16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あらかじめみる</a:t>
            </a:r>
            <a:r>
              <a:rPr lang="en-US" altLang="ko-KR" sz="38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(</a:t>
            </a:r>
            <a:r>
              <a:rPr lang="ja-JP" altLang="en-US" sz="38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みち</a:t>
            </a:r>
            <a:r>
              <a:rPr lang="en-US" altLang="ko-KR" sz="38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)</a:t>
            </a:r>
            <a:endParaRPr lang="ko-KR" altLang="en-US" sz="3800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995936" y="401910"/>
            <a:ext cx="2160240" cy="988049"/>
          </a:xfrm>
          <a:prstGeom prst="roundRect">
            <a:avLst/>
          </a:prstGeom>
          <a:solidFill>
            <a:srgbClr val="FF7575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ぜったい</a:t>
            </a:r>
            <a:endParaRPr lang="en-US" altLang="ja-JP" sz="32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2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しゅけん</a:t>
            </a:r>
            <a:endParaRPr lang="ko-KR" altLang="en-US" sz="32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372200" y="424730"/>
            <a:ext cx="2592288" cy="988049"/>
          </a:xfrm>
          <a:prstGeom prst="roundRect">
            <a:avLst/>
          </a:prstGeom>
          <a:solidFill>
            <a:srgbClr val="FFD9D9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ovenant</a:t>
            </a:r>
          </a:p>
          <a:p>
            <a:pPr algn="ctr"/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endParaRPr lang="ko-KR" altLang="en-US" sz="30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50962" y="1772816"/>
            <a:ext cx="3672408" cy="988048"/>
          </a:xfrm>
          <a:prstGeom prst="roundRect">
            <a:avLst/>
          </a:prstGeom>
          <a:solidFill>
            <a:srgbClr val="FF660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あらかじめもつ（ちから）</a:t>
            </a:r>
            <a:endParaRPr lang="ko-KR" altLang="en-US" sz="3800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46026" y="3068960"/>
            <a:ext cx="3672408" cy="988048"/>
          </a:xfrm>
          <a:prstGeom prst="roundRect">
            <a:avLst/>
          </a:prstGeom>
          <a:solidFill>
            <a:srgbClr val="FFFF0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あらかじめ</a:t>
            </a:r>
            <a:endParaRPr lang="en-US" altLang="ja-JP" sz="3600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ctr"/>
            <a:r>
              <a:rPr lang="ja-JP" altLang="en-US" sz="36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あじわう</a:t>
            </a:r>
            <a:r>
              <a:rPr lang="en-US" altLang="ko-KR" sz="36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(</a:t>
            </a:r>
            <a:r>
              <a:rPr lang="ja-JP" altLang="en-US" sz="36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りょてい</a:t>
            </a:r>
            <a:r>
              <a:rPr lang="en-US" altLang="ko-KR" sz="36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)</a:t>
            </a:r>
            <a:endParaRPr lang="ko-KR" altLang="en-US" sz="3600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6026" y="4365104"/>
            <a:ext cx="3672408" cy="988048"/>
          </a:xfrm>
          <a:prstGeom prst="roundRect">
            <a:avLst/>
          </a:prstGeom>
          <a:solidFill>
            <a:srgbClr val="00A44A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あらかじめ　</a:t>
            </a:r>
            <a:endParaRPr lang="en-US" altLang="ja-JP" sz="3600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ctr"/>
            <a:r>
              <a:rPr lang="ja-JP" altLang="en-US" sz="36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せいふく</a:t>
            </a:r>
            <a:r>
              <a:rPr lang="en-US" altLang="ko-KR" sz="36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(</a:t>
            </a:r>
            <a:r>
              <a:rPr lang="ja-JP" altLang="en-US" sz="36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ほうほう</a:t>
            </a:r>
            <a:r>
              <a:rPr lang="en-US" altLang="ko-KR" sz="36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)</a:t>
            </a:r>
            <a:endParaRPr lang="ko-KR" altLang="en-US" sz="3600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6026" y="5589240"/>
            <a:ext cx="3672408" cy="988048"/>
          </a:xfrm>
          <a:prstGeom prst="roundRect">
            <a:avLst/>
          </a:prstGeom>
          <a:solidFill>
            <a:srgbClr val="6C2E9A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あらかじめ　</a:t>
            </a:r>
            <a:endParaRPr lang="en-US" altLang="ja-JP" sz="3200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ctr"/>
            <a:r>
              <a:rPr lang="ja-JP" altLang="en-US" sz="32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じょうじゅ</a:t>
            </a:r>
            <a:r>
              <a:rPr lang="ja-JP" altLang="en-US" sz="2800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（えいえん）</a:t>
            </a:r>
            <a:endParaRPr lang="ko-KR" altLang="en-US" sz="3200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995936" y="1785765"/>
            <a:ext cx="2160240" cy="988049"/>
          </a:xfrm>
          <a:prstGeom prst="roundRect">
            <a:avLst/>
          </a:prstGeom>
          <a:solidFill>
            <a:srgbClr val="FF8F43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ぜったい</a:t>
            </a:r>
            <a:endParaRPr lang="en-US" altLang="ja-JP" sz="32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2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けいかく</a:t>
            </a:r>
            <a:endParaRPr lang="ko-KR" altLang="en-US" sz="32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95936" y="3068960"/>
            <a:ext cx="2160240" cy="988049"/>
          </a:xfrm>
          <a:prstGeom prst="roundRect">
            <a:avLst/>
          </a:prstGeom>
          <a:solidFill>
            <a:srgbClr val="FFFF57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ぜったい</a:t>
            </a:r>
            <a:endParaRPr lang="en-US" altLang="ja-JP" sz="32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2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けいやく</a:t>
            </a:r>
            <a:endParaRPr lang="ko-KR" altLang="en-US" sz="32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95936" y="4365104"/>
            <a:ext cx="2160240" cy="988049"/>
          </a:xfrm>
          <a:prstGeom prst="roundRect">
            <a:avLst/>
          </a:prstGeom>
          <a:solidFill>
            <a:srgbClr val="00EA6A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ぜったい</a:t>
            </a:r>
            <a:endParaRPr lang="en-US" altLang="ja-JP" sz="32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2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りょてい</a:t>
            </a:r>
            <a:endParaRPr lang="ko-KR" altLang="en-US" sz="32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995936" y="5589238"/>
            <a:ext cx="2160240" cy="988049"/>
          </a:xfrm>
          <a:prstGeom prst="roundRect">
            <a:avLst/>
          </a:prstGeom>
          <a:solidFill>
            <a:srgbClr val="A365D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ぜったい</a:t>
            </a:r>
            <a:endParaRPr lang="en-US" altLang="ja-JP" sz="32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2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もくひょう</a:t>
            </a:r>
            <a:endParaRPr lang="ko-KR" altLang="en-US" sz="32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372200" y="1785765"/>
            <a:ext cx="2592288" cy="988049"/>
          </a:xfrm>
          <a:prstGeom prst="roundRect">
            <a:avLst/>
          </a:prstGeom>
          <a:solidFill>
            <a:srgbClr val="FFBA8B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ision</a:t>
            </a:r>
          </a:p>
          <a:p>
            <a:pPr algn="ctr"/>
            <a:r>
              <a:rPr lang="ja-JP" altLang="en-US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じだい</a:t>
            </a:r>
            <a:endParaRPr lang="ko-KR" altLang="en-US" sz="30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372200" y="3068960"/>
            <a:ext cx="2592288" cy="988049"/>
          </a:xfrm>
          <a:prstGeom prst="roundRect">
            <a:avLst/>
          </a:prstGeom>
          <a:solidFill>
            <a:srgbClr val="FFFFAB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</a:t>
            </a:r>
          </a:p>
          <a:p>
            <a:pPr algn="ctr"/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ko-KR" altLang="en-US" sz="30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372200" y="4365104"/>
            <a:ext cx="2592288" cy="988049"/>
          </a:xfrm>
          <a:prstGeom prst="roundRect">
            <a:avLst/>
          </a:prstGeom>
          <a:solidFill>
            <a:srgbClr val="85FFBC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</a:t>
            </a:r>
          </a:p>
          <a:p>
            <a:pPr algn="ctr"/>
            <a:r>
              <a:rPr lang="en-US" altLang="ko-KR" sz="2500" b="1" spc="-38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ko-KR" altLang="en-US" sz="2500" b="1" spc="-38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2500" b="1" spc="-38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みくにシステム</a:t>
            </a:r>
            <a:endParaRPr lang="en-US" altLang="ko-KR" sz="2500" b="1" spc="-38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372200" y="5589237"/>
            <a:ext cx="2592288" cy="988049"/>
          </a:xfrm>
          <a:prstGeom prst="roundRect">
            <a:avLst/>
          </a:prstGeom>
          <a:solidFill>
            <a:srgbClr val="EAAFFF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ractice</a:t>
            </a:r>
          </a:p>
          <a:p>
            <a:pPr algn="ctr"/>
            <a:r>
              <a:rPr lang="en-US" altLang="ko-KR" sz="30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Nobody</a:t>
            </a:r>
            <a:endParaRPr lang="ko-KR" altLang="en-US" sz="30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3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KakaoTalk_20200821_215851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3403"/>
            <a:ext cx="9036496" cy="68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E729FE7-9924-47F7-AADC-DE979C1D3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60" y="2060848"/>
            <a:ext cx="8702361" cy="46735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316CF14-FBED-4F5D-9EFC-1B78D6DDD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292" y="188640"/>
            <a:ext cx="2232248" cy="20861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689402-9DAC-4D86-8CEB-80727F94F91E}"/>
              </a:ext>
            </a:extLst>
          </p:cNvPr>
          <p:cNvSpPr txBox="1"/>
          <p:nvPr/>
        </p:nvSpPr>
        <p:spPr>
          <a:xfrm>
            <a:off x="251520" y="188640"/>
            <a:ext cx="640871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r>
              <a:rPr kumimoji="1" lang="ja-JP" altLang="en-US" sz="2800" dirty="0"/>
              <a:t>第</a:t>
            </a:r>
            <a:r>
              <a:rPr kumimoji="1" lang="en-US" altLang="ja-JP" sz="2800" dirty="0"/>
              <a:t>23</a:t>
            </a:r>
            <a:r>
              <a:rPr kumimoji="1" lang="ja-JP" altLang="en-US" sz="2800" dirty="0"/>
              <a:t>次世界レムナント大会</a:t>
            </a:r>
            <a:endParaRPr kumimoji="1" lang="en-US" altLang="ja-JP" sz="2800" dirty="0"/>
          </a:p>
          <a:p>
            <a:r>
              <a:rPr kumimoji="1" lang="ja-JP" altLang="en-US" sz="2800" dirty="0"/>
              <a:t>　　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講</a:t>
            </a:r>
            <a:endParaRPr kumimoji="1" lang="en-US" altLang="ja-JP" sz="28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658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KakaoTalk_20200821_215851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3403"/>
            <a:ext cx="9036496" cy="68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689402-9DAC-4D86-8CEB-80727F94F91E}"/>
              </a:ext>
            </a:extLst>
          </p:cNvPr>
          <p:cNvSpPr txBox="1"/>
          <p:nvPr/>
        </p:nvSpPr>
        <p:spPr>
          <a:xfrm>
            <a:off x="251520" y="188640"/>
            <a:ext cx="640871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r>
              <a:rPr kumimoji="1" lang="ja-JP" altLang="en-US" sz="2800" dirty="0"/>
              <a:t>第</a:t>
            </a:r>
            <a:r>
              <a:rPr kumimoji="1" lang="en-US" altLang="ja-JP" sz="2800" dirty="0"/>
              <a:t>23</a:t>
            </a:r>
            <a:r>
              <a:rPr kumimoji="1" lang="ja-JP" altLang="en-US" sz="2800" dirty="0"/>
              <a:t>次世界レムナント大会</a:t>
            </a:r>
            <a:endParaRPr kumimoji="1" lang="en-US" altLang="ja-JP" sz="2800" dirty="0"/>
          </a:p>
          <a:p>
            <a:r>
              <a:rPr kumimoji="1" lang="ja-JP" altLang="en-US" sz="2800" dirty="0"/>
              <a:t>　　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講</a:t>
            </a:r>
            <a:endParaRPr kumimoji="1" lang="en-US" altLang="ja-JP" sz="28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6B82F8-EB2F-4860-AAD7-BFD551C95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03" y="2043809"/>
            <a:ext cx="8734794" cy="472911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316CF14-FBED-4F5D-9EFC-1B78D6DDD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292" y="188640"/>
            <a:ext cx="2232248" cy="20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2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KakaoTalk_20200821_215851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3403"/>
            <a:ext cx="9036496" cy="68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689402-9DAC-4D86-8CEB-80727F94F91E}"/>
              </a:ext>
            </a:extLst>
          </p:cNvPr>
          <p:cNvSpPr txBox="1"/>
          <p:nvPr/>
        </p:nvSpPr>
        <p:spPr>
          <a:xfrm>
            <a:off x="251520" y="188640"/>
            <a:ext cx="640871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r>
              <a:rPr kumimoji="1" lang="ja-JP" altLang="en-US" sz="2800" dirty="0"/>
              <a:t>第</a:t>
            </a:r>
            <a:r>
              <a:rPr kumimoji="1" lang="en-US" altLang="ja-JP" sz="2800" dirty="0"/>
              <a:t>23</a:t>
            </a:r>
            <a:r>
              <a:rPr kumimoji="1" lang="ja-JP" altLang="en-US" sz="2800" dirty="0"/>
              <a:t>次世界レムナント大会</a:t>
            </a:r>
            <a:endParaRPr kumimoji="1" lang="en-US" altLang="ja-JP" sz="2800" dirty="0"/>
          </a:p>
          <a:p>
            <a:r>
              <a:rPr kumimoji="1" lang="ja-JP" altLang="en-US" sz="2800" dirty="0"/>
              <a:t>　　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講</a:t>
            </a:r>
            <a:endParaRPr kumimoji="1" lang="en-US" altLang="ja-JP" sz="28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A6D6A1-9EFC-4737-83E9-F0E406B91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31" y="1913366"/>
            <a:ext cx="8766720" cy="492033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316CF14-FBED-4F5D-9EFC-1B78D6DDD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321" y="194679"/>
            <a:ext cx="2232248" cy="20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KakaoTalk_20200821_215851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3403"/>
            <a:ext cx="9036496" cy="68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689402-9DAC-4D86-8CEB-80727F94F91E}"/>
              </a:ext>
            </a:extLst>
          </p:cNvPr>
          <p:cNvSpPr txBox="1"/>
          <p:nvPr/>
        </p:nvSpPr>
        <p:spPr>
          <a:xfrm>
            <a:off x="251520" y="188640"/>
            <a:ext cx="640871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r>
              <a:rPr kumimoji="1" lang="ja-JP" altLang="en-US" sz="2800" dirty="0"/>
              <a:t>第</a:t>
            </a:r>
            <a:r>
              <a:rPr kumimoji="1" lang="en-US" altLang="ja-JP" sz="2800" dirty="0"/>
              <a:t>23</a:t>
            </a:r>
            <a:r>
              <a:rPr kumimoji="1" lang="ja-JP" altLang="en-US" sz="2800" dirty="0"/>
              <a:t>次世界レムナント大会</a:t>
            </a:r>
            <a:endParaRPr kumimoji="1" lang="en-US" altLang="ja-JP" sz="2800" dirty="0"/>
          </a:p>
          <a:p>
            <a:r>
              <a:rPr kumimoji="1" lang="ja-JP" altLang="en-US" sz="2800" dirty="0"/>
              <a:t>　　</a:t>
            </a:r>
            <a:r>
              <a:rPr kumimoji="1" lang="en-US" altLang="ja-JP" sz="2800" dirty="0"/>
              <a:t>4</a:t>
            </a:r>
            <a:r>
              <a:rPr kumimoji="1" lang="ja-JP" altLang="en-US" sz="2800" dirty="0"/>
              <a:t>講</a:t>
            </a:r>
            <a:endParaRPr kumimoji="1" lang="en-US" altLang="ja-JP" sz="28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14CB08-19D8-4B81-9802-4DB62C858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14" y="2041460"/>
            <a:ext cx="8462644" cy="47496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316CF14-FBED-4F5D-9EFC-1B78D6DDD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292" y="188640"/>
            <a:ext cx="2232248" cy="20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3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KakaoTalk_20200821_215851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3403"/>
            <a:ext cx="9036496" cy="68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689402-9DAC-4D86-8CEB-80727F94F91E}"/>
              </a:ext>
            </a:extLst>
          </p:cNvPr>
          <p:cNvSpPr txBox="1"/>
          <p:nvPr/>
        </p:nvSpPr>
        <p:spPr>
          <a:xfrm>
            <a:off x="251520" y="188640"/>
            <a:ext cx="640871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r>
              <a:rPr kumimoji="1" lang="ja-JP" altLang="en-US" sz="2800" dirty="0"/>
              <a:t>第</a:t>
            </a:r>
            <a:r>
              <a:rPr kumimoji="1" lang="en-US" altLang="ja-JP" sz="2800" dirty="0"/>
              <a:t>23</a:t>
            </a:r>
            <a:r>
              <a:rPr kumimoji="1" lang="ja-JP" altLang="en-US" sz="2800" dirty="0"/>
              <a:t>次世界レムナント大会</a:t>
            </a:r>
            <a:endParaRPr kumimoji="1" lang="en-US" altLang="ja-JP" sz="2800" dirty="0"/>
          </a:p>
          <a:p>
            <a:r>
              <a:rPr kumimoji="1" lang="ja-JP" altLang="en-US" sz="2800" dirty="0"/>
              <a:t>　　</a:t>
            </a:r>
            <a:r>
              <a:rPr kumimoji="1" lang="en-US" altLang="ja-JP" sz="2800" dirty="0"/>
              <a:t>5</a:t>
            </a:r>
            <a:r>
              <a:rPr kumimoji="1" lang="ja-JP" altLang="en-US" sz="2800" dirty="0"/>
              <a:t>講</a:t>
            </a:r>
            <a:endParaRPr kumimoji="1" lang="en-US" altLang="ja-JP" sz="28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85E288F-6F4D-414A-9B0B-2E19F4B46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07" y="1937705"/>
            <a:ext cx="8626012" cy="47316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316CF14-FBED-4F5D-9EFC-1B78D6DDD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119" y="43048"/>
            <a:ext cx="2232248" cy="20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8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9190123" cy="57606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こころを</a:t>
            </a:r>
            <a:br>
              <a:rPr lang="en-US" altLang="ja-JP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さだめた</a:t>
            </a:r>
            <a:br>
              <a:rPr lang="en-US" altLang="ja-JP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ダニエル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6FD4D3-E1B5-4601-91C3-60C21DADB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48" y="0"/>
            <a:ext cx="4578724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B1E45B-409E-4928-8A50-23C4AFE8AC89}"/>
              </a:ext>
            </a:extLst>
          </p:cNvPr>
          <p:cNvSpPr txBox="1"/>
          <p:nvPr/>
        </p:nvSpPr>
        <p:spPr>
          <a:xfrm>
            <a:off x="4649891" y="243000"/>
            <a:ext cx="41764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</a:rPr>
              <a:t>2020WRC-CVDIP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のこたえ</a:t>
            </a:r>
          </a:p>
          <a:p>
            <a:endParaRPr kumimoji="1" lang="ja-JP" altLang="en-US" sz="1400" b="1" dirty="0">
              <a:solidFill>
                <a:schemeClr val="bg1"/>
              </a:solidFill>
            </a:endParaRPr>
          </a:p>
          <a:p>
            <a:r>
              <a:rPr kumimoji="1" lang="en-US" altLang="ja-JP" sz="1400" b="1" dirty="0">
                <a:solidFill>
                  <a:schemeClr val="bg1"/>
                </a:solidFill>
              </a:rPr>
              <a:t>C.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　あらかじめみる（みち）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・ぜったいしゅけんの　なかの　けいやく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</a:t>
            </a:r>
            <a:r>
              <a:rPr kumimoji="1" lang="en-US" altLang="ja-JP" sz="1400" b="1" dirty="0" err="1">
                <a:solidFill>
                  <a:schemeClr val="bg1"/>
                </a:solidFill>
              </a:rPr>
              <a:t>Nothing→Everthing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・ぜったいけいやく</a:t>
            </a:r>
          </a:p>
          <a:p>
            <a:endParaRPr kumimoji="1" lang="ja-JP" altLang="en-US" sz="1400" b="1" dirty="0">
              <a:solidFill>
                <a:schemeClr val="bg1"/>
              </a:solidFill>
            </a:endParaRPr>
          </a:p>
          <a:p>
            <a:r>
              <a:rPr kumimoji="1" lang="en-US" altLang="ja-JP" sz="1400" b="1" dirty="0">
                <a:solidFill>
                  <a:schemeClr val="bg1"/>
                </a:solidFill>
              </a:rPr>
              <a:t>V.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　あらかじめもつ（ちから）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・ぜったいけいかくの　なかの　ビジョン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・じだい→れいてきシステム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・ぜったいビジョン</a:t>
            </a:r>
          </a:p>
          <a:p>
            <a:endParaRPr kumimoji="1" lang="ja-JP" altLang="en-US" sz="1400" b="1" dirty="0">
              <a:solidFill>
                <a:schemeClr val="bg1"/>
              </a:solidFill>
            </a:endParaRPr>
          </a:p>
          <a:p>
            <a:r>
              <a:rPr kumimoji="1" lang="en-US" altLang="ja-JP" sz="1400" b="1" dirty="0">
                <a:solidFill>
                  <a:schemeClr val="bg1"/>
                </a:solidFill>
              </a:rPr>
              <a:t>D.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　あらかじめあじわう（りょてい）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・ぜったいけいやくの　なかの　ゆめ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・げんば→２４コンテンツ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・ぜったいドリーム</a:t>
            </a:r>
          </a:p>
          <a:p>
            <a:endParaRPr kumimoji="1" lang="ja-JP" altLang="en-US" sz="1400" b="1" dirty="0">
              <a:solidFill>
                <a:schemeClr val="bg1"/>
              </a:solidFill>
            </a:endParaRPr>
          </a:p>
          <a:p>
            <a:r>
              <a:rPr kumimoji="1" lang="en-US" altLang="ja-JP" sz="1400" b="1" dirty="0">
                <a:solidFill>
                  <a:schemeClr val="bg1"/>
                </a:solidFill>
              </a:rPr>
              <a:t>I.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　あらかじめせいふく（ほうほう）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・ぜったいりょていの　イメージ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・みことばいのり→２５みくに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・ぜったいじつげん</a:t>
            </a:r>
          </a:p>
          <a:p>
            <a:endParaRPr kumimoji="1" lang="ja-JP" altLang="en-US" sz="1400" b="1" dirty="0">
              <a:solidFill>
                <a:schemeClr val="bg1"/>
              </a:solidFill>
            </a:endParaRPr>
          </a:p>
          <a:p>
            <a:r>
              <a:rPr kumimoji="1" lang="en-US" altLang="ja-JP" sz="1400" b="1" dirty="0">
                <a:solidFill>
                  <a:schemeClr val="bg1"/>
                </a:solidFill>
              </a:rPr>
              <a:t>P.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　あらかじめじょうじゅ（えいえん）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・ぜったいもくひょうの　なかの　さくひん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・みらい→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Nobody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・ぜったいさくひん</a:t>
            </a:r>
          </a:p>
          <a:p>
            <a:endParaRPr kumimoji="1" lang="ja-JP" altLang="en-US" sz="1400" b="1" dirty="0">
              <a:solidFill>
                <a:schemeClr val="bg1"/>
              </a:solidFill>
            </a:endParaRPr>
          </a:p>
          <a:p>
            <a:pPr algn="r"/>
            <a:r>
              <a:rPr kumimoji="1" lang="ja-JP" altLang="en-US" sz="1100" b="1" dirty="0">
                <a:solidFill>
                  <a:schemeClr val="bg1"/>
                </a:solidFill>
              </a:rPr>
              <a:t>　れいてきサミットにいく　じかん＿５ふん</a:t>
            </a:r>
          </a:p>
        </p:txBody>
      </p:sp>
    </p:spTree>
    <p:extLst>
      <p:ext uri="{BB962C8B-B14F-4D97-AF65-F5344CB8AC3E}">
        <p14:creationId xmlns:p14="http://schemas.microsoft.com/office/powerpoint/2010/main" val="32812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오른쪽 화살표 15"/>
          <p:cNvSpPr/>
          <p:nvPr/>
        </p:nvSpPr>
        <p:spPr>
          <a:xfrm>
            <a:off x="323528" y="206093"/>
            <a:ext cx="4820943" cy="1368152"/>
          </a:xfrm>
          <a:prstGeom prst="rightArrow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りゆうを　しる　もの</a:t>
            </a:r>
            <a:endParaRPr lang="ko-KR" altLang="en-US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343106" y="1125953"/>
            <a:ext cx="4804958" cy="14401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32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りゆうが　ない　もの</a:t>
            </a:r>
            <a:endParaRPr lang="ko-KR" altLang="en-US" sz="4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43106" y="2078301"/>
            <a:ext cx="4804958" cy="1440160"/>
          </a:xfrm>
          <a:prstGeom prst="rightArrow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　りゆうを　</a:t>
            </a:r>
            <a:endParaRPr lang="en-US" altLang="ja-JP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もった　もの</a:t>
            </a:r>
            <a:endParaRPr lang="ko-KR" altLang="en-US" sz="36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59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27680</TotalTime>
  <Words>398</Words>
  <Application>Microsoft Office PowerPoint</Application>
  <PresentationFormat>画面に合わせる (4:3)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(3) 양평군체 B</vt:lpstr>
      <vt:lpstr>HY견고딕</vt:lpstr>
      <vt:lpstr>HY강M</vt:lpstr>
      <vt:lpstr>HY울릉도B</vt:lpstr>
      <vt:lpstr>맑은 고딕</vt:lpstr>
      <vt:lpstr>ＭＳ Ｐゴシック</vt:lpstr>
      <vt:lpstr>Arial</vt:lpstr>
      <vt:lpstr>Office 테마</vt:lpstr>
      <vt:lpstr>  あゆんできた 30ねんの　はじまり     　　　　　ダニエル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1. こころを 　さだめた 　ダニエル</vt:lpstr>
      <vt:lpstr>PowerPoint プレゼンテーション</vt:lpstr>
      <vt:lpstr> 2. かみさまが　くださった　ちから</vt:lpstr>
      <vt:lpstr> 3. ダニエルに　はたらかれた 　　しゅなる　かみさま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693</cp:revision>
  <dcterms:created xsi:type="dcterms:W3CDTF">2019-04-04T19:07:56Z</dcterms:created>
  <dcterms:modified xsi:type="dcterms:W3CDTF">2020-09-04T10:21:01Z</dcterms:modified>
</cp:coreProperties>
</file>