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506" r:id="rId3"/>
    <p:sldId id="529" r:id="rId4"/>
    <p:sldId id="530" r:id="rId5"/>
    <p:sldId id="531" r:id="rId6"/>
    <p:sldId id="532" r:id="rId7"/>
    <p:sldId id="535" r:id="rId8"/>
    <p:sldId id="539" r:id="rId9"/>
    <p:sldId id="540" r:id="rId10"/>
    <p:sldId id="541" r:id="rId11"/>
    <p:sldId id="542" r:id="rId12"/>
    <p:sldId id="528" r:id="rId13"/>
    <p:sldId id="513" r:id="rId14"/>
    <p:sldId id="533" r:id="rId15"/>
    <p:sldId id="534" r:id="rId16"/>
    <p:sldId id="274" r:id="rId17"/>
    <p:sldId id="514" r:id="rId18"/>
    <p:sldId id="455" r:id="rId19"/>
    <p:sldId id="538" r:id="rId2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B32"/>
    <a:srgbClr val="FFFFAB"/>
    <a:srgbClr val="00EA6A"/>
    <a:srgbClr val="000060"/>
    <a:srgbClr val="FF66FF"/>
    <a:srgbClr val="6C2E9A"/>
    <a:srgbClr val="EAAFFF"/>
    <a:srgbClr val="A365D1"/>
    <a:srgbClr val="85FFBC"/>
    <a:srgbClr val="00A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2" autoAdjust="0"/>
    <p:restoredTop sz="92626" autoAdjust="0"/>
  </p:normalViewPr>
  <p:slideViewPr>
    <p:cSldViewPr>
      <p:cViewPr varScale="1">
        <p:scale>
          <a:sx n="72" d="100"/>
          <a:sy n="72" d="100"/>
        </p:scale>
        <p:origin x="66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4563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146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8518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447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84534"/>
            <a:ext cx="4338355" cy="278829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-14683" y="4323559"/>
            <a:ext cx="4248472" cy="1135825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ダニエル</a:t>
            </a:r>
            <a:r>
              <a:rPr lang="ko-KR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endParaRPr lang="en-US" altLang="ko-KR" sz="5000" b="1" spc="1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  <a:p>
            <a:r>
              <a:rPr lang="en-US" altLang="ko-KR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3:8-24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95536" y="836712"/>
            <a:ext cx="799288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あゆんできた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30</a:t>
            </a:r>
            <a:r>
              <a:rPr kumimoji="0" lang="ja-JP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ねんの　はじまり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 </a:t>
            </a:r>
            <a:r>
              <a:rPr kumimoji="0" lang="ko-KR" altLang="en-US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 </a:t>
            </a:r>
            <a:br>
              <a:rPr kumimoji="0" lang="en-US" altLang="ko-KR" sz="66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</a:br>
            <a:r>
              <a:rPr kumimoji="0" lang="ja-JP" altLang="en-US" sz="66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　</a:t>
            </a:r>
            <a:r>
              <a:rPr kumimoji="0" lang="ja-JP" altLang="en-US" sz="60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シャデラク、メシャク、</a:t>
            </a:r>
            <a:br>
              <a:rPr kumimoji="0" lang="en-US" altLang="ja-JP" sz="60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</a:br>
            <a:r>
              <a:rPr kumimoji="0" lang="ja-JP" altLang="en-US" sz="60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　　　アベデ・ネゴ</a:t>
            </a:r>
            <a:endParaRPr lang="ko-KR" altLang="en-US" sz="72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KakaoTalk_20200821_215851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3403"/>
            <a:ext cx="9036496" cy="68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689402-9DAC-4D86-8CEB-80727F94F91E}"/>
              </a:ext>
            </a:extLst>
          </p:cNvPr>
          <p:cNvSpPr txBox="1"/>
          <p:nvPr/>
        </p:nvSpPr>
        <p:spPr>
          <a:xfrm>
            <a:off x="251520" y="188640"/>
            <a:ext cx="640871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ja-JP" altLang="en-US" sz="2800" dirty="0"/>
              <a:t>第</a:t>
            </a:r>
            <a:r>
              <a:rPr kumimoji="1" lang="en-US" altLang="ja-JP" sz="2800" dirty="0"/>
              <a:t>23</a:t>
            </a:r>
            <a:r>
              <a:rPr kumimoji="1" lang="ja-JP" altLang="en-US" sz="2800" dirty="0"/>
              <a:t>次世界レムナント大会</a:t>
            </a:r>
            <a:endParaRPr kumimoji="1" lang="en-US" altLang="ja-JP" sz="2800" dirty="0"/>
          </a:p>
          <a:p>
            <a:r>
              <a:rPr kumimoji="1" lang="ja-JP" altLang="en-US" sz="2800" dirty="0"/>
              <a:t>　　</a:t>
            </a:r>
            <a:r>
              <a:rPr kumimoji="1" lang="en-US" altLang="ja-JP" sz="2800" dirty="0"/>
              <a:t>4</a:t>
            </a:r>
            <a:r>
              <a:rPr kumimoji="1" lang="ja-JP" altLang="en-US" sz="2800" dirty="0"/>
              <a:t>講</a:t>
            </a:r>
            <a:endParaRPr kumimoji="1" lang="en-US" altLang="ja-JP" sz="2800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D14CB08-19D8-4B81-9802-4DB62C858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14" y="2041460"/>
            <a:ext cx="8462644" cy="474967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16CF14-FBED-4F5D-9EFC-1B78D6DDD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292" y="188640"/>
            <a:ext cx="2232248" cy="20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32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KakaoTalk_20200821_215851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3403"/>
            <a:ext cx="9036496" cy="68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689402-9DAC-4D86-8CEB-80727F94F91E}"/>
              </a:ext>
            </a:extLst>
          </p:cNvPr>
          <p:cNvSpPr txBox="1"/>
          <p:nvPr/>
        </p:nvSpPr>
        <p:spPr>
          <a:xfrm>
            <a:off x="251520" y="188640"/>
            <a:ext cx="640871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ja-JP" altLang="en-US" sz="2800" dirty="0"/>
              <a:t>第</a:t>
            </a:r>
            <a:r>
              <a:rPr kumimoji="1" lang="en-US" altLang="ja-JP" sz="2800" dirty="0"/>
              <a:t>23</a:t>
            </a:r>
            <a:r>
              <a:rPr kumimoji="1" lang="ja-JP" altLang="en-US" sz="2800" dirty="0"/>
              <a:t>次世界レムナント大会</a:t>
            </a:r>
            <a:endParaRPr kumimoji="1" lang="en-US" altLang="ja-JP" sz="2800" dirty="0"/>
          </a:p>
          <a:p>
            <a:r>
              <a:rPr kumimoji="1" lang="ja-JP" altLang="en-US" sz="2800" dirty="0"/>
              <a:t>　　</a:t>
            </a:r>
            <a:r>
              <a:rPr kumimoji="1" lang="en-US" altLang="ja-JP" sz="2800" dirty="0"/>
              <a:t>5</a:t>
            </a:r>
            <a:r>
              <a:rPr kumimoji="1" lang="ja-JP" altLang="en-US" sz="2800" dirty="0"/>
              <a:t>講</a:t>
            </a:r>
            <a:endParaRPr kumimoji="1" lang="en-US" altLang="ja-JP" sz="2800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85E288F-6F4D-414A-9B0B-2E19F4B46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07" y="2009713"/>
            <a:ext cx="8626012" cy="47316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16CF14-FBED-4F5D-9EFC-1B78D6DDD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119" y="43048"/>
            <a:ext cx="2232248" cy="20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81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90123" cy="57606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こころを　さだめた　ダニエル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6"/>
            <a:ext cx="9143999" cy="56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24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오른쪽 화살표 15"/>
          <p:cNvSpPr/>
          <p:nvPr/>
        </p:nvSpPr>
        <p:spPr>
          <a:xfrm>
            <a:off x="323528" y="206093"/>
            <a:ext cx="7416824" cy="1368152"/>
          </a:xfrm>
          <a:prstGeom prst="right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のがした　イスラエル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7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75380"/>
            <a:ext cx="4937902" cy="538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My Pictures\1복음그림\바벨론 포로 이스라엘 노예 멸망 불신앙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550" y="2708920"/>
            <a:ext cx="5203926" cy="4157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599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오른쪽 화살표 16"/>
          <p:cNvSpPr/>
          <p:nvPr/>
        </p:nvSpPr>
        <p:spPr>
          <a:xfrm>
            <a:off x="328154" y="188640"/>
            <a:ext cx="6389134" cy="144016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でんどうを　しらない　イスラエル</a:t>
            </a:r>
            <a:endParaRPr lang="ko-KR" altLang="en-US" sz="36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6" name="Picture 2" descr="C:\Users\Administrator\Desktop\그림1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8" l="0" r="100000">
                        <a14:backgroundMark x1="94303" y1="34328" x2="93212" y2="38806"/>
                        <a14:backgroundMark x1="7879" y1="35489" x2="9939" y2="3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63746"/>
            <a:ext cx="6336704" cy="531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오른쪽 화살표 8"/>
          <p:cNvSpPr/>
          <p:nvPr/>
        </p:nvSpPr>
        <p:spPr>
          <a:xfrm>
            <a:off x="343106" y="351616"/>
            <a:ext cx="6389134" cy="1440160"/>
          </a:xfrm>
          <a:prstGeom prst="rightArrow">
            <a:avLst/>
          </a:prstGeom>
          <a:solidFill>
            <a:srgbClr val="CC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せんきょうを　のがした　イスラエル</a:t>
            </a:r>
            <a:endParaRPr lang="ko-KR" altLang="en-US" sz="36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6" name="Picture 1" descr="정시기도 렘넌트 남자 서밋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176" y="1412776"/>
            <a:ext cx="5981824" cy="6221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32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6262" y="549671"/>
            <a:ext cx="9190123" cy="64807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わざわい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じだい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827584" y="1675952"/>
            <a:ext cx="2520280" cy="1520666"/>
          </a:xfrm>
          <a:prstGeom prst="rightArrow">
            <a:avLst/>
          </a:prstGeom>
          <a:solidFill>
            <a:srgbClr val="99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6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どれい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827584" y="2583829"/>
            <a:ext cx="2520280" cy="1520666"/>
          </a:xfrm>
          <a:prstGeom prst="rightArrow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せんそう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827584" y="3500130"/>
            <a:ext cx="2520280" cy="1520666"/>
          </a:xfrm>
          <a:prstGeom prst="rightArrow">
            <a:avLst/>
          </a:prstGeom>
          <a:solidFill>
            <a:srgbClr val="000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4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</a:t>
            </a:r>
            <a:endParaRPr lang="ko-KR" altLang="en-US" sz="34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13" name="Picture 2" descr="D:\My Pictures\1학원복음화\2-14이사야\크기변환_이사야 포로 강대국 전쟁 속국 노예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9830" y="-87868"/>
            <a:ext cx="4680520" cy="6945868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3830"/>
            <a:ext cx="8808425" cy="566124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70043" y="188640"/>
            <a:ext cx="9190123" cy="100811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せかいふくいんかの　きかい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395535" y="1609554"/>
            <a:ext cx="6044903" cy="160342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sz="28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28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ネブカデネザルの　ぐうぞう</a:t>
            </a:r>
            <a:endParaRPr lang="ko-KR" altLang="en-US" sz="28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399305" y="2670428"/>
            <a:ext cx="6044903" cy="160342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おうの　めいれいを　きょひ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395536" y="3697786"/>
            <a:ext cx="6044903" cy="1603422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ひの　なかに　はいっていった</a:t>
            </a:r>
            <a:endParaRPr lang="en-US" altLang="ja-JP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3000" dirty="0">
                <a:ln w="3175" cmpd="sng">
                  <a:solidFill>
                    <a:srgbClr val="5F5F5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Remnant</a:t>
            </a:r>
            <a:endParaRPr lang="ko-KR" altLang="en-US" sz="3000" dirty="0">
              <a:ln w="3175" cmpd="sng">
                <a:solidFill>
                  <a:srgbClr val="5F5F5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학원복음화\2019\7월학원복음화\제30과 달란트의내용\7월 학원복음화 - 30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630"/>
            <a:ext cx="9760530" cy="686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모서리가 둥근 직사각형 1"/>
          <p:cNvSpPr/>
          <p:nvPr/>
        </p:nvSpPr>
        <p:spPr>
          <a:xfrm>
            <a:off x="1691680" y="476672"/>
            <a:ext cx="6336704" cy="266611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b="1" dirty="0">
                <a:ln w="3175">
                  <a:solidFill>
                    <a:srgbClr val="33333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きょう</a:t>
            </a:r>
            <a:r>
              <a:rPr lang="ja-JP" altLang="en-US" sz="54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が</a:t>
            </a:r>
            <a:r>
              <a:rPr lang="ko-KR" altLang="en-US" sz="54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5400" b="1" dirty="0">
                <a:ln w="3175">
                  <a:solidFill>
                    <a:srgbClr val="333333"/>
                  </a:solidFill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いっしょう</a:t>
            </a:r>
            <a:r>
              <a:rPr lang="ja-JP" altLang="en-US" sz="54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と</a:t>
            </a:r>
            <a:endParaRPr lang="en-US" altLang="ja-JP" sz="54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5400" b="1" dirty="0">
                <a:ln w="3175">
                  <a:solidFill>
                    <a:srgbClr val="333333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つながって</a:t>
            </a:r>
            <a:r>
              <a:rPr lang="ja-JP" altLang="en-US" sz="5400" b="1" dirty="0">
                <a:ln w="3175">
                  <a:solidFill>
                    <a:srgbClr val="3333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います</a:t>
            </a:r>
            <a:endParaRPr lang="ko-KR" altLang="en-US" sz="4800" b="1" dirty="0">
              <a:ln w="3175">
                <a:solidFill>
                  <a:srgbClr val="3333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シャデラク、メシャク、アベデ・ネゴ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179512" y="424730"/>
            <a:ext cx="3672408" cy="988048"/>
          </a:xfrm>
          <a:prstGeom prst="roundRect">
            <a:avLst/>
          </a:prstGeom>
          <a:solidFill>
            <a:srgbClr val="FA1B16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8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あらかじめみる</a:t>
            </a:r>
            <a:r>
              <a:rPr lang="en-US" altLang="ko-KR" sz="38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34" charset="-127"/>
              </a:rPr>
              <a:t>(</a:t>
            </a:r>
            <a:r>
              <a:rPr lang="ja-JP" altLang="en-US" sz="38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みち</a:t>
            </a:r>
            <a:r>
              <a:rPr lang="en-US" altLang="ko-KR" sz="38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34" charset="-127"/>
              </a:rPr>
              <a:t>)</a:t>
            </a:r>
            <a:endParaRPr lang="ko-KR" altLang="en-US" sz="3800" dirty="0">
              <a:ln w="2857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34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3995936" y="401910"/>
            <a:ext cx="2160240" cy="988049"/>
          </a:xfrm>
          <a:prstGeom prst="roundRect">
            <a:avLst/>
          </a:prstGeom>
          <a:solidFill>
            <a:srgbClr val="FF7575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b="1" spc="-20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ぜったい</a:t>
            </a:r>
            <a:endParaRPr lang="en-US" altLang="ja-JP" sz="3200" b="1" spc="-200" dirty="0">
              <a:ln w="3175">
                <a:solidFill>
                  <a:srgbClr val="FFFFFF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ja-JP" altLang="en-US" sz="3200" b="1" spc="-20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しゅけん</a:t>
            </a:r>
            <a:endParaRPr lang="ko-KR" altLang="en-US" sz="3200" b="1" spc="-200" dirty="0">
              <a:ln w="3175">
                <a:solidFill>
                  <a:srgbClr val="FFFFFF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372200" y="424730"/>
            <a:ext cx="2592288" cy="988049"/>
          </a:xfrm>
          <a:prstGeom prst="roundRect">
            <a:avLst/>
          </a:prstGeom>
          <a:solidFill>
            <a:srgbClr val="FFD9D9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ovenant</a:t>
            </a:r>
          </a:p>
          <a:p>
            <a:pPr algn="ctr"/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</a:t>
            </a:r>
            <a:endParaRPr lang="ko-KR" altLang="en-US" sz="3000" b="1" spc="-200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59799"/>
            <a:ext cx="6984776" cy="491022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983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150837" y="260648"/>
            <a:ext cx="3672408" cy="988048"/>
          </a:xfrm>
          <a:prstGeom prst="roundRect">
            <a:avLst/>
          </a:prstGeom>
          <a:solidFill>
            <a:srgbClr val="FF66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8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あらかじめもつ（ちから）</a:t>
            </a:r>
            <a:endParaRPr lang="ko-KR" altLang="en-US" sz="3800" dirty="0">
              <a:ln w="2857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34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995811" y="273597"/>
            <a:ext cx="2160240" cy="988049"/>
          </a:xfrm>
          <a:prstGeom prst="roundRect">
            <a:avLst/>
          </a:prstGeom>
          <a:solidFill>
            <a:srgbClr val="FF8F43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b="1" spc="-20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ぜったい</a:t>
            </a:r>
            <a:endParaRPr lang="en-US" altLang="ja-JP" sz="3200" b="1" spc="-200" dirty="0">
              <a:ln w="3175">
                <a:solidFill>
                  <a:srgbClr val="FFFFFF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ja-JP" altLang="en-US" sz="3200" b="1" spc="-20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けいかく</a:t>
            </a:r>
            <a:endParaRPr lang="ko-KR" altLang="en-US" sz="3200" b="1" spc="-200" dirty="0">
              <a:ln w="3175">
                <a:solidFill>
                  <a:srgbClr val="FFFFFF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6372075" y="273597"/>
            <a:ext cx="2592288" cy="988049"/>
          </a:xfrm>
          <a:prstGeom prst="roundRect">
            <a:avLst/>
          </a:prstGeom>
          <a:solidFill>
            <a:srgbClr val="FFBA8B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ision</a:t>
            </a:r>
          </a:p>
          <a:p>
            <a:pPr algn="ctr"/>
            <a:r>
              <a:rPr lang="ja-JP" altLang="en-US" sz="30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じだい</a:t>
            </a:r>
            <a:endParaRPr lang="ko-KR" altLang="en-US" sz="3000" b="1" spc="-200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7056784" cy="495946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99520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178395" y="260648"/>
            <a:ext cx="3672408" cy="988048"/>
          </a:xfrm>
          <a:prstGeom prst="roundRect">
            <a:avLst/>
          </a:prstGeom>
          <a:solidFill>
            <a:srgbClr val="FFFF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6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あらかじめ</a:t>
            </a:r>
            <a:endParaRPr lang="en-US" altLang="ja-JP" sz="3600" dirty="0">
              <a:ln w="2857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36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あじわう</a:t>
            </a:r>
            <a:r>
              <a:rPr lang="en-US" altLang="ko-KR" sz="36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34" charset="-127"/>
              </a:rPr>
              <a:t>(</a:t>
            </a:r>
            <a:r>
              <a:rPr lang="ja-JP" altLang="en-US" sz="36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りょてい</a:t>
            </a:r>
            <a:r>
              <a:rPr lang="en-US" altLang="ko-KR" sz="36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34" charset="-127"/>
              </a:rPr>
              <a:t>)</a:t>
            </a:r>
            <a:endParaRPr lang="ko-KR" altLang="en-US" sz="3600" dirty="0">
              <a:ln w="2857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34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4028305" y="260648"/>
            <a:ext cx="2160240" cy="988049"/>
          </a:xfrm>
          <a:prstGeom prst="roundRect">
            <a:avLst/>
          </a:prstGeom>
          <a:solidFill>
            <a:srgbClr val="FFFF57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b="1" spc="-20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ぜったい</a:t>
            </a:r>
            <a:endParaRPr lang="en-US" altLang="ja-JP" sz="3200" b="1" spc="-200" dirty="0">
              <a:ln w="3175">
                <a:solidFill>
                  <a:srgbClr val="FFFFFF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ja-JP" altLang="en-US" sz="3200" b="1" spc="-20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けいやく</a:t>
            </a:r>
            <a:endParaRPr lang="ko-KR" altLang="en-US" sz="3200" b="1" spc="-200" dirty="0">
              <a:ln w="3175">
                <a:solidFill>
                  <a:srgbClr val="FFFFFF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6404569" y="260648"/>
            <a:ext cx="2592288" cy="988049"/>
          </a:xfrm>
          <a:prstGeom prst="roundRect">
            <a:avLst/>
          </a:prstGeom>
          <a:solidFill>
            <a:srgbClr val="FFFFAB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ream</a:t>
            </a:r>
          </a:p>
          <a:p>
            <a:pPr algn="ctr"/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ko-KR" altLang="en-US" sz="3000" b="1" spc="-200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96006"/>
            <a:ext cx="6834446" cy="517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0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160067" y="332656"/>
            <a:ext cx="3672408" cy="988048"/>
          </a:xfrm>
          <a:prstGeom prst="roundRect">
            <a:avLst/>
          </a:prstGeom>
          <a:solidFill>
            <a:srgbClr val="00A44A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6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あらかじめ　</a:t>
            </a:r>
            <a:endParaRPr lang="en-US" altLang="ja-JP" sz="3600" dirty="0">
              <a:ln w="2857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36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せいふく</a:t>
            </a:r>
            <a:r>
              <a:rPr lang="en-US" altLang="ko-KR" sz="36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34" charset="-127"/>
              </a:rPr>
              <a:t>(</a:t>
            </a:r>
            <a:r>
              <a:rPr lang="ja-JP" altLang="en-US" sz="36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ほうほう</a:t>
            </a:r>
            <a:r>
              <a:rPr lang="en-US" altLang="ko-KR" sz="36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34" charset="-127"/>
              </a:rPr>
              <a:t>)</a:t>
            </a:r>
            <a:endParaRPr lang="ko-KR" altLang="en-US" sz="3600" dirty="0">
              <a:ln w="2857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34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009977" y="332656"/>
            <a:ext cx="2160240" cy="988049"/>
          </a:xfrm>
          <a:prstGeom prst="roundRect">
            <a:avLst/>
          </a:prstGeom>
          <a:solidFill>
            <a:srgbClr val="00EA6A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b="1" spc="-20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ぜったい</a:t>
            </a:r>
            <a:endParaRPr lang="en-US" altLang="ja-JP" sz="3200" b="1" spc="-200" dirty="0">
              <a:ln w="3175">
                <a:solidFill>
                  <a:srgbClr val="FFFFFF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ja-JP" altLang="en-US" sz="3200" b="1" spc="-20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りょてい</a:t>
            </a:r>
            <a:endParaRPr lang="ko-KR" altLang="en-US" sz="3200" b="1" spc="-200" dirty="0">
              <a:ln w="3175">
                <a:solidFill>
                  <a:srgbClr val="FFFFFF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6386241" y="332656"/>
            <a:ext cx="2592288" cy="988049"/>
          </a:xfrm>
          <a:prstGeom prst="roundRect">
            <a:avLst/>
          </a:prstGeom>
          <a:solidFill>
            <a:srgbClr val="85FFBC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mage</a:t>
            </a:r>
          </a:p>
          <a:p>
            <a:pPr lvl="0" algn="ctr"/>
            <a:r>
              <a:rPr lang="en-US" altLang="ko-KR" sz="2500" b="1" spc="-38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ko-KR" altLang="en-US" sz="2500" b="1" spc="-38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2500" b="1" spc="-38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みくにシステム</a:t>
            </a:r>
            <a:endParaRPr lang="en-US" altLang="ko-KR" sz="2500" b="1" spc="-380" dirty="0">
              <a:ln w="3175">
                <a:solidFill>
                  <a:srgbClr val="FFFFFF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6409890" cy="475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5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146026" y="332658"/>
            <a:ext cx="3672408" cy="988048"/>
          </a:xfrm>
          <a:prstGeom prst="roundRect">
            <a:avLst/>
          </a:prstGeom>
          <a:solidFill>
            <a:srgbClr val="6C2E9A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あらかじめ　</a:t>
            </a:r>
            <a:endParaRPr lang="en-US" altLang="ja-JP" sz="3200" dirty="0">
              <a:ln w="2857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32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じょうじゅ</a:t>
            </a:r>
            <a:r>
              <a:rPr lang="ja-JP" altLang="en-US" sz="2800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（えいえん）</a:t>
            </a:r>
            <a:endParaRPr lang="ko-KR" altLang="en-US" sz="3200" dirty="0">
              <a:ln w="2857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맑은 고딕" panose="020B0503020000020004" pitchFamily="34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995936" y="332656"/>
            <a:ext cx="2160240" cy="988049"/>
          </a:xfrm>
          <a:prstGeom prst="roundRect">
            <a:avLst/>
          </a:prstGeom>
          <a:solidFill>
            <a:srgbClr val="A365D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b="1" spc="-20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ぜったい</a:t>
            </a:r>
            <a:endParaRPr lang="en-US" altLang="ja-JP" sz="3200" b="1" spc="-200" dirty="0">
              <a:ln w="3175">
                <a:solidFill>
                  <a:srgbClr val="FFFFFF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ja-JP" altLang="en-US" sz="3200" b="1" spc="-200" dirty="0">
                <a:ln w="3175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もくひょう</a:t>
            </a:r>
            <a:endParaRPr lang="ko-KR" altLang="en-US" sz="3200" b="1" spc="-200" dirty="0">
              <a:ln w="3175">
                <a:solidFill>
                  <a:srgbClr val="FFFFFF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6372200" y="332655"/>
            <a:ext cx="2592288" cy="988049"/>
          </a:xfrm>
          <a:prstGeom prst="roundRect">
            <a:avLst/>
          </a:prstGeom>
          <a:solidFill>
            <a:srgbClr val="EAAFFF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ractice</a:t>
            </a:r>
          </a:p>
          <a:p>
            <a:pPr algn="ctr"/>
            <a:r>
              <a:rPr lang="en-US" altLang="ko-KR" sz="3000" b="1" spc="-200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Nobody</a:t>
            </a:r>
            <a:endParaRPr lang="ko-KR" altLang="en-US" sz="3000" b="1" spc="-200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1458"/>
            <a:ext cx="4644008" cy="539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00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KakaoTalk_20200821_215851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3403"/>
            <a:ext cx="9036496" cy="68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E729FE7-9924-47F7-AADC-DE979C1D3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60" y="2060848"/>
            <a:ext cx="8702361" cy="467358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16CF14-FBED-4F5D-9EFC-1B78D6DDD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292" y="188640"/>
            <a:ext cx="2232248" cy="208617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689402-9DAC-4D86-8CEB-80727F94F91E}"/>
              </a:ext>
            </a:extLst>
          </p:cNvPr>
          <p:cNvSpPr txBox="1"/>
          <p:nvPr/>
        </p:nvSpPr>
        <p:spPr>
          <a:xfrm>
            <a:off x="251520" y="188640"/>
            <a:ext cx="640871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ja-JP" altLang="en-US" sz="2800" dirty="0"/>
              <a:t>第</a:t>
            </a:r>
            <a:r>
              <a:rPr kumimoji="1" lang="en-US" altLang="ja-JP" sz="2800" dirty="0"/>
              <a:t>23</a:t>
            </a:r>
            <a:r>
              <a:rPr kumimoji="1" lang="ja-JP" altLang="en-US" sz="2800" dirty="0"/>
              <a:t>次世界レムナント大会</a:t>
            </a:r>
            <a:endParaRPr kumimoji="1" lang="en-US" altLang="ja-JP" sz="2800" dirty="0"/>
          </a:p>
          <a:p>
            <a:r>
              <a:rPr kumimoji="1" lang="ja-JP" altLang="en-US" sz="2800" dirty="0"/>
              <a:t>　　</a:t>
            </a:r>
            <a:r>
              <a:rPr kumimoji="1" lang="en-US" altLang="ja-JP" sz="2800" dirty="0"/>
              <a:t>1</a:t>
            </a:r>
            <a:r>
              <a:rPr kumimoji="1" lang="ja-JP" altLang="en-US" sz="2800" dirty="0"/>
              <a:t>講</a:t>
            </a:r>
            <a:endParaRPr kumimoji="1" lang="en-US" altLang="ja-JP" sz="2800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6586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KakaoTalk_20200821_215851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3403"/>
            <a:ext cx="9036496" cy="68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689402-9DAC-4D86-8CEB-80727F94F91E}"/>
              </a:ext>
            </a:extLst>
          </p:cNvPr>
          <p:cNvSpPr txBox="1"/>
          <p:nvPr/>
        </p:nvSpPr>
        <p:spPr>
          <a:xfrm>
            <a:off x="251520" y="188640"/>
            <a:ext cx="640871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ja-JP" altLang="en-US" sz="2800" dirty="0"/>
              <a:t>第</a:t>
            </a:r>
            <a:r>
              <a:rPr kumimoji="1" lang="en-US" altLang="ja-JP" sz="2800" dirty="0"/>
              <a:t>23</a:t>
            </a:r>
            <a:r>
              <a:rPr kumimoji="1" lang="ja-JP" altLang="en-US" sz="2800" dirty="0"/>
              <a:t>次世界レムナント大会</a:t>
            </a:r>
            <a:endParaRPr kumimoji="1" lang="en-US" altLang="ja-JP" sz="2800" dirty="0"/>
          </a:p>
          <a:p>
            <a:r>
              <a:rPr kumimoji="1" lang="ja-JP" altLang="en-US" sz="2800" dirty="0"/>
              <a:t>　　</a:t>
            </a:r>
            <a:r>
              <a:rPr kumimoji="1" lang="en-US" altLang="ja-JP" sz="2800" dirty="0"/>
              <a:t>2</a:t>
            </a:r>
            <a:r>
              <a:rPr kumimoji="1" lang="ja-JP" altLang="en-US" sz="2800" dirty="0"/>
              <a:t>講</a:t>
            </a:r>
            <a:endParaRPr kumimoji="1" lang="en-US" altLang="ja-JP" sz="2800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16B82F8-EB2F-4860-AAD7-BFD551C95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03" y="2043809"/>
            <a:ext cx="8734794" cy="472911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16CF14-FBED-4F5D-9EFC-1B78D6DDD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292" y="188640"/>
            <a:ext cx="2232248" cy="20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28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KakaoTalk_20200821_215851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3403"/>
            <a:ext cx="9036496" cy="68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689402-9DAC-4D86-8CEB-80727F94F91E}"/>
              </a:ext>
            </a:extLst>
          </p:cNvPr>
          <p:cNvSpPr txBox="1"/>
          <p:nvPr/>
        </p:nvSpPr>
        <p:spPr>
          <a:xfrm>
            <a:off x="251520" y="188640"/>
            <a:ext cx="640871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ja-JP" altLang="en-US" sz="2800" dirty="0"/>
              <a:t>第</a:t>
            </a:r>
            <a:r>
              <a:rPr kumimoji="1" lang="en-US" altLang="ja-JP" sz="2800" dirty="0"/>
              <a:t>23</a:t>
            </a:r>
            <a:r>
              <a:rPr kumimoji="1" lang="ja-JP" altLang="en-US" sz="2800" dirty="0"/>
              <a:t>次世界レムナント大会</a:t>
            </a:r>
            <a:endParaRPr kumimoji="1" lang="en-US" altLang="ja-JP" sz="2800" dirty="0"/>
          </a:p>
          <a:p>
            <a:r>
              <a:rPr kumimoji="1" lang="ja-JP" altLang="en-US" sz="2800" dirty="0"/>
              <a:t>　　</a:t>
            </a:r>
            <a:r>
              <a:rPr kumimoji="1" lang="en-US" altLang="ja-JP" sz="2800" dirty="0"/>
              <a:t>3</a:t>
            </a:r>
            <a:r>
              <a:rPr kumimoji="1" lang="ja-JP" altLang="en-US" sz="2800" dirty="0"/>
              <a:t>講</a:t>
            </a:r>
            <a:endParaRPr kumimoji="1" lang="en-US" altLang="ja-JP" sz="2800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4A6D6A1-9EFC-4737-83E9-F0E406B91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31" y="1913366"/>
            <a:ext cx="8766720" cy="492033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16CF14-FBED-4F5D-9EFC-1B78D6DDD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321" y="194679"/>
            <a:ext cx="2232248" cy="20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76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27644</TotalTime>
  <Words>257</Words>
  <Application>Microsoft Office PowerPoint</Application>
  <PresentationFormat>画面に合わせる (4:3)</PresentationFormat>
  <Paragraphs>93</Paragraphs>
  <Slides>19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7" baseType="lpstr">
      <vt:lpstr>(3) 양평군체 B</vt:lpstr>
      <vt:lpstr>HY견고딕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　シャデラク、メシャク、 　　　アベデ・ネゴ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こころを　さだめた　ダニエル</vt:lpstr>
      <vt:lpstr>PowerPoint プレゼンテーション</vt:lpstr>
      <vt:lpstr>PowerPoint プレゼンテーション</vt:lpstr>
      <vt:lpstr>PowerPoint プレゼンテーション</vt:lpstr>
      <vt:lpstr> 2. わざわい 　じだい</vt:lpstr>
      <vt:lpstr> 3. せかいふくいんかの　きかい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697</cp:revision>
  <dcterms:created xsi:type="dcterms:W3CDTF">2019-04-04T19:07:56Z</dcterms:created>
  <dcterms:modified xsi:type="dcterms:W3CDTF">2020-09-11T10:15:32Z</dcterms:modified>
</cp:coreProperties>
</file>