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2" r:id="rId2"/>
    <p:sldId id="530" r:id="rId3"/>
    <p:sldId id="546" r:id="rId4"/>
    <p:sldId id="547" r:id="rId5"/>
    <p:sldId id="548" r:id="rId6"/>
    <p:sldId id="549" r:id="rId7"/>
    <p:sldId id="528" r:id="rId8"/>
    <p:sldId id="514" r:id="rId9"/>
    <p:sldId id="274" r:id="rId10"/>
    <p:sldId id="550" r:id="rId11"/>
    <p:sldId id="551" r:id="rId1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1400"/>
    <a:srgbClr val="B02A00"/>
    <a:srgbClr val="962400"/>
    <a:srgbClr val="F9B277"/>
    <a:srgbClr val="FF9F5D"/>
    <a:srgbClr val="FF6600"/>
    <a:srgbClr val="FF7D7D"/>
    <a:srgbClr val="FF8585"/>
    <a:srgbClr val="FF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12" autoAdjust="0"/>
    <p:restoredTop sz="93525" autoAdjust="0"/>
  </p:normalViewPr>
  <p:slideViewPr>
    <p:cSldViewPr>
      <p:cViewPr varScale="1">
        <p:scale>
          <a:sx n="72" d="100"/>
          <a:sy n="72" d="100"/>
        </p:scale>
        <p:origin x="67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2020-10-31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https://blog.naver.com/samhoung/222055780843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코로나 자료출처 </a:t>
            </a:r>
            <a:r>
              <a:rPr lang="en-US" altLang="ko-KR" dirty="0"/>
              <a:t>: https://search.naver.com/search.naver?sm=top_sug.pre&amp;fbm=1&amp;acr=1&amp;acq=%EC%BD%94%EB%A1%9C%EB%82%98&amp;qdt=0&amp;ie=utf8&amp;query=%EC%BD%94%EB%A1%9C%EB%82%98+%ED%99%95%EC%A7%84%EC%9E%90</a:t>
            </a:r>
          </a:p>
          <a:p>
            <a:r>
              <a:rPr lang="ko-KR" altLang="en-US" dirty="0"/>
              <a:t>부동산폭등자료 </a:t>
            </a:r>
            <a:r>
              <a:rPr lang="en-US" altLang="ko-KR" dirty="0"/>
              <a:t>: https://search.naver.com/search.naver?sm=tab_hty.top&amp;where=nexearch&amp;query=%EB%B6%80%EB%8F%99%EC%82%B0+%ED%8F%AD%EB%93%B1&amp;oquery=%EC%BD%94%EB%A1%9C%EB%82%98+%ED%99%95%EC%A7%84%EC%9E%90&amp;tqi=UHKLdwp0J14ssN7B5MNssssst3K-287138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2020-10-31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2020-10-31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2020-10-31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2020-10-31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2020-10-31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2020-10-31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2020-10-31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2020-10-31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2020-10-31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2020-10-31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2020-10-31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2020-10-31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2792" y="4071531"/>
            <a:ext cx="4248472" cy="1135825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ja-JP" altLang="en-US" sz="5000" b="1" spc="100" dirty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ダニエル</a:t>
            </a:r>
            <a:r>
              <a:rPr lang="ko-KR" altLang="en-US" sz="5000" b="1" spc="100" dirty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 </a:t>
            </a:r>
            <a:r>
              <a:rPr lang="en-US" altLang="ko-KR" sz="5000" b="1" spc="100" dirty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9:1</a:t>
            </a:r>
          </a:p>
          <a:p>
            <a:endParaRPr lang="en-US" altLang="ko-KR" sz="4500" b="1" spc="-250" dirty="0">
              <a:solidFill>
                <a:srgbClr val="002060"/>
              </a:solidFill>
              <a:effectLst>
                <a:glow rad="635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M" pitchFamily="18" charset="-127"/>
              <a:ea typeface="HY강M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95536" y="467071"/>
            <a:ext cx="91440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br>
              <a:rPr lang="en-US" altLang="ko-KR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</a:br>
            <a:r>
              <a:rPr kumimoji="0" lang="ja-JP" altLang="en-US" sz="40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あゆんできた</a:t>
            </a:r>
            <a:r>
              <a:rPr kumimoji="0" lang="ko-KR" altLang="en-US" sz="40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동녘B" pitchFamily="18" charset="-127"/>
                <a:cs typeface="+mj-cs"/>
              </a:rPr>
              <a:t> </a:t>
            </a:r>
            <a:r>
              <a:rPr kumimoji="0" lang="en-US" altLang="ko-KR" sz="40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30</a:t>
            </a:r>
            <a:r>
              <a:rPr kumimoji="0" lang="ja-JP" altLang="en-US" sz="40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ねんの　はじまり</a:t>
            </a:r>
            <a:r>
              <a:rPr kumimoji="0" lang="ko-KR" altLang="en-US" sz="40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동녘B" pitchFamily="18" charset="-127"/>
                <a:cs typeface="+mj-cs"/>
              </a:rPr>
              <a:t> </a:t>
            </a:r>
            <a:r>
              <a:rPr kumimoji="0" lang="en-US" altLang="ko-KR" sz="40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 </a:t>
            </a:r>
            <a:r>
              <a:rPr kumimoji="0" lang="ko-KR" altLang="en-US" sz="40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동녘B" pitchFamily="18" charset="-127"/>
                <a:cs typeface="+mj-cs"/>
              </a:rPr>
              <a:t>  </a:t>
            </a:r>
            <a:br>
              <a:rPr kumimoji="0" lang="en-US" altLang="ko-KR" sz="6000" b="1" i="0" u="none" strike="noStrike" kern="1200" cap="none" spc="0" normalizeH="0" baseline="0" noProof="0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</a:br>
            <a:r>
              <a:rPr kumimoji="0" lang="ja-JP" altLang="en-US" sz="6000" b="1" i="0" u="none" strike="noStrike" kern="1200" cap="none" spc="0" normalizeH="0" baseline="0" noProof="0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　　</a:t>
            </a:r>
            <a:r>
              <a:rPr kumimoji="0" lang="ja-JP" altLang="en-US" sz="5300" b="1" i="0" u="none" strike="noStrike" kern="1200" cap="none" spc="0" normalizeH="0" baseline="0" noProof="0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アハシュエロスおう</a:t>
            </a:r>
            <a:br>
              <a:rPr kumimoji="0" lang="en-US" altLang="ja-JP" sz="5300" b="1" i="0" u="none" strike="noStrike" kern="1200" cap="none" spc="0" normalizeH="0" baseline="0" noProof="0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</a:br>
            <a:r>
              <a:rPr kumimoji="0" lang="ja-JP" altLang="en-US" sz="5300" b="1" i="0" u="none" strike="noStrike" kern="1200" cap="none" spc="0" normalizeH="0" baseline="0" noProof="0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　　ｰぐうぞうこっかの　しょうり</a:t>
            </a:r>
            <a:endParaRPr lang="ko-KR" altLang="en-US" sz="5600" b="1" spc="-300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5" name="Picture 4" descr="D:\My Pictures\1학원복음화\2-14이사야\크기변환_이사야 포로 강대국 전쟁 속국 노예 멸망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2852936"/>
            <a:ext cx="4752007" cy="3573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왕궁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5739" y="38528"/>
            <a:ext cx="10277575" cy="6819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" descr="에스더3_학복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60165" y="476970"/>
            <a:ext cx="6381509" cy="6381030"/>
          </a:xfrm>
          <a:prstGeom prst="rect">
            <a:avLst/>
          </a:prstGeom>
          <a:noFill/>
          <a:ln>
            <a:noFill/>
          </a:ln>
          <a:effectLst>
            <a:outerShdw blurRad="76200" dist="112540" dir="18774563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0" name="북소리2.mp3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2188" y="-6334545"/>
            <a:ext cx="114300" cy="12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1733843" y="548680"/>
            <a:ext cx="6048672" cy="1224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3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エステルの　けつだん</a:t>
            </a:r>
            <a:endParaRPr lang="ko-KR" altLang="en-US" sz="43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971600" y="2123059"/>
            <a:ext cx="7776863" cy="1224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300" b="1" spc="1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エステルの　うったえを　きいた</a:t>
            </a:r>
            <a:endParaRPr lang="en-US" altLang="ja-JP" sz="4300" b="1" spc="15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300" b="1" spc="1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</a:t>
            </a:r>
            <a:endParaRPr lang="ko-KR" altLang="en-US" sz="4300" b="1" spc="15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0530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みことばの　なかで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いちばん　こころに　のこった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ことを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あゆんできた　３０ねんの　はじまり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－　アハシュエロスおう・ぐうぞうこっかの　しょうり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ついて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こんしゅう　じっせん　すること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を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251520" y="476672"/>
            <a:ext cx="8568952" cy="129614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000" b="1" spc="-1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99.9%</a:t>
            </a:r>
            <a:r>
              <a:rPr lang="ja-JP" altLang="en-US" sz="5000" b="1" spc="-1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ふくいんの　ない　</a:t>
            </a:r>
            <a:endParaRPr lang="en-US" altLang="ja-JP" sz="5000" b="1" spc="-12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5000" b="1" spc="-1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イスラエル</a:t>
            </a:r>
            <a:endParaRPr lang="ko-KR" altLang="en-US" sz="5000" b="1" spc="-12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4" name="Picture 1" descr="재앙저주자살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400" y="2109517"/>
            <a:ext cx="4826895" cy="4748483"/>
          </a:xfrm>
          <a:prstGeom prst="rect">
            <a:avLst/>
          </a:prstGeom>
          <a:noFill/>
          <a:ln>
            <a:noFill/>
          </a:ln>
          <a:effectLst>
            <a:outerShdw blurRad="152400" dist="192991" dir="2768651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020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395537" y="736998"/>
            <a:ext cx="4034310" cy="338437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ぐうぞう</a:t>
            </a:r>
            <a:endParaRPr lang="en-US" altLang="ja-JP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せぞく</a:t>
            </a:r>
            <a:r>
              <a:rPr lang="en-US" altLang="ko-K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</a:p>
          <a:p>
            <a:pPr algn="ctr"/>
            <a:r>
              <a:rPr lang="ja-JP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しょうぎょうか</a:t>
            </a:r>
            <a:endParaRPr lang="ko-KR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4" name="Picture 1" descr="돈 물질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847" y="374561"/>
            <a:ext cx="4318617" cy="6517050"/>
          </a:xfrm>
          <a:prstGeom prst="rect">
            <a:avLst/>
          </a:prstGeom>
          <a:noFill/>
          <a:ln>
            <a:noFill/>
          </a:ln>
          <a:effectLst>
            <a:outerShdw blurRad="50800" dist="96235" dir="18571887" algn="ctr" rotWithShape="0">
              <a:srgbClr val="000000">
                <a:alpha val="6902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241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My Pictures\1학원복음화\2-14이사야\크기변환_이사야 포로 강대국 전쟁 속국 노예 멸망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434"/>
            <a:ext cx="9130826" cy="6865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모서리가 둥근 직사각형 2"/>
          <p:cNvSpPr/>
          <p:nvPr/>
        </p:nvSpPr>
        <p:spPr>
          <a:xfrm>
            <a:off x="1619672" y="476672"/>
            <a:ext cx="5976664" cy="129614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バビロン　しんりゃく</a:t>
            </a:r>
            <a:endParaRPr lang="ko-KR" altLang="en-US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0187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포로로 끌려가는 이스라엘.ps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409" y="1772816"/>
            <a:ext cx="8745189" cy="5523163"/>
          </a:xfrm>
          <a:prstGeom prst="rect">
            <a:avLst/>
          </a:prstGeom>
          <a:noFill/>
          <a:ln>
            <a:noFill/>
          </a:ln>
          <a:effectLst>
            <a:outerShdw blurRad="76200" dist="145914" dir="2768658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3" name="모서리가 둥근 직사각형 2"/>
          <p:cNvSpPr/>
          <p:nvPr/>
        </p:nvSpPr>
        <p:spPr>
          <a:xfrm>
            <a:off x="1619672" y="476672"/>
            <a:ext cx="5976664" cy="129614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ほりょ</a:t>
            </a:r>
            <a:endParaRPr lang="ko-KR" altLang="en-US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76816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467544" y="476672"/>
            <a:ext cx="8208912" cy="129614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0.1%</a:t>
            </a:r>
            <a:r>
              <a:rPr lang="ja-JP" alt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ふくいんを　もった</a:t>
            </a:r>
            <a:endParaRPr lang="en-US" altLang="ja-JP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</a:t>
            </a:r>
            <a:endParaRPr lang="ko-KR" altLang="en-US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4" name="Picture 1" descr="노예 포로 기도 렘넌트.ps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9154734" cy="414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851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9" descr="pasted-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683304" y="1469277"/>
            <a:ext cx="6866306" cy="4571350"/>
          </a:xfrm>
          <a:prstGeom prst="rect">
            <a:avLst/>
          </a:prstGeom>
          <a:noFill/>
          <a:ln>
            <a:noFill/>
          </a:ln>
          <a:effectLst>
            <a:outerShdw blurRad="76200" dist="97762" dir="7402483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90123" cy="576064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00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1. </a:t>
            </a:r>
            <a:r>
              <a:rPr lang="ja-JP" altLang="en-US" sz="500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アハシュエロス</a:t>
            </a:r>
            <a:endParaRPr lang="ko-KR" altLang="en-US" sz="5000" dirty="0">
              <a:ln w="18415" cmpd="sng">
                <a:solidFill>
                  <a:srgbClr val="FFFF99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35937" y="1469277"/>
            <a:ext cx="4680520" cy="1728192"/>
          </a:xfrm>
          <a:prstGeom prst="rightArrow">
            <a:avLst/>
          </a:prstGeom>
          <a:solidFill>
            <a:srgbClr val="537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ja-JP" altLang="en-US" sz="3400" b="1" dirty="0">
                <a:ln w="1841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メディヤぞく</a:t>
            </a:r>
            <a:endParaRPr lang="ko-KR" altLang="en-US" sz="3400" b="1" dirty="0">
              <a:ln w="1841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6" name="오른쪽 화살표 5"/>
          <p:cNvSpPr/>
          <p:nvPr/>
        </p:nvSpPr>
        <p:spPr>
          <a:xfrm>
            <a:off x="435937" y="2693413"/>
            <a:ext cx="4680520" cy="1728192"/>
          </a:xfrm>
          <a:prstGeom prst="rightArrow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dirty="0"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400" b="1" dirty="0">
                <a:ln w="1841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ダリヨスの　ちち</a:t>
            </a:r>
            <a:endParaRPr lang="ko-KR" altLang="en-US" sz="3400" b="1" dirty="0">
              <a:ln w="1841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435937" y="3917549"/>
            <a:ext cx="4680520" cy="1728192"/>
          </a:xfrm>
          <a:prstGeom prst="rightArrow">
            <a:avLst/>
          </a:prstGeom>
          <a:solidFill>
            <a:srgbClr val="001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ja-JP" altLang="en-US" sz="3400" b="1" dirty="0">
                <a:ln w="1841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ペルシヤの　おう</a:t>
            </a:r>
            <a:endParaRPr lang="ko-KR" altLang="en-US" sz="3400" b="1" dirty="0">
              <a:ln w="1841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12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9190123" cy="1008112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ぐうぞう　こっかの　せいふく</a:t>
            </a:r>
            <a:endParaRPr lang="ko-KR" altLang="en-US" sz="50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899592" y="1628800"/>
            <a:ext cx="7056784" cy="1008112"/>
          </a:xfrm>
          <a:prstGeom prst="roundRect">
            <a:avLst/>
          </a:prstGeom>
          <a:solidFill>
            <a:srgbClr val="F9B2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3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1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ホド</a:t>
            </a:r>
            <a:r>
              <a:rPr lang="en-US" altLang="ko-KR" sz="41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, </a:t>
            </a:r>
            <a:r>
              <a:rPr lang="ja-JP" altLang="en-US" sz="41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クシュまで　</a:t>
            </a:r>
            <a:r>
              <a:rPr lang="en-US" altLang="ko-KR" sz="41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127</a:t>
            </a:r>
            <a:r>
              <a:rPr lang="ja-JP" altLang="en-US" sz="41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しゅう</a:t>
            </a:r>
            <a:r>
              <a:rPr lang="ko-KR" altLang="en-US" sz="41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endParaRPr lang="en-US" altLang="ko-KR" sz="41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  <a:p>
            <a:r>
              <a:rPr lang="ja-JP" altLang="en-US" sz="41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とうち</a:t>
            </a:r>
            <a:endParaRPr lang="ko-KR" altLang="en-US" sz="41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899592" y="2852936"/>
            <a:ext cx="7056784" cy="1008112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3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3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シュシャンの　しろを　たてた</a:t>
            </a:r>
            <a:endParaRPr lang="ko-KR" altLang="en-US" sz="43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902523" y="4077072"/>
            <a:ext cx="7056784" cy="1008112"/>
          </a:xfrm>
          <a:prstGeom prst="roundRect">
            <a:avLst/>
          </a:prstGeom>
          <a:solidFill>
            <a:srgbClr val="B02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300" b="1" spc="-2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300" b="1" spc="-2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ハマンの　はなしを　きいて　</a:t>
            </a:r>
            <a:endParaRPr lang="en-US" altLang="ja-JP" sz="4300" b="1" spc="-25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300" b="1" spc="-2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せいじ</a:t>
            </a:r>
            <a:endParaRPr lang="ko-KR" altLang="en-US" sz="4300" b="1" spc="-25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899592" y="5373216"/>
            <a:ext cx="7056784" cy="1008112"/>
          </a:xfrm>
          <a:prstGeom prst="roundRect">
            <a:avLst/>
          </a:prstGeom>
          <a:solidFill>
            <a:srgbClr val="541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4300" b="1" spc="-2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ユダヤじん　ぜんめつの　</a:t>
            </a:r>
            <a:endParaRPr lang="en-US" altLang="ja-JP" sz="4300" b="1" spc="-25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300" b="1" spc="-2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めいれいを　くだす</a:t>
            </a:r>
            <a:endParaRPr lang="ko-KR" altLang="en-US" sz="4300" b="1" spc="-25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790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북소리2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2188" y="-6334545"/>
            <a:ext cx="114300" cy="12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9512" y="332656"/>
            <a:ext cx="8964488" cy="1296144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エルテルを　とおして　</a:t>
            </a:r>
            <a:br>
              <a:rPr lang="en-US" altLang="ja-JP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けいやく　さとる</a:t>
            </a:r>
            <a:endParaRPr lang="ko-KR" altLang="en-US" sz="50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13" name="Picture 3" descr="pasted-imag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708920"/>
            <a:ext cx="1689338" cy="414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모서리가 둥근 직사각형 14"/>
          <p:cNvSpPr/>
          <p:nvPr/>
        </p:nvSpPr>
        <p:spPr>
          <a:xfrm>
            <a:off x="539552" y="4255964"/>
            <a:ext cx="5616624" cy="14401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3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エステルが　おうひに　</a:t>
            </a:r>
            <a:endParaRPr lang="en-US" altLang="ja-JP" sz="43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3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なる</a:t>
            </a:r>
            <a:endParaRPr lang="ko-KR" altLang="en-US" sz="43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539552" y="2060848"/>
            <a:ext cx="5040560" cy="17281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3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モルデカイから</a:t>
            </a:r>
            <a:endParaRPr lang="en-US" altLang="ja-JP" sz="43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3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うけた　けいやく</a:t>
            </a:r>
            <a:endParaRPr lang="ko-KR" altLang="en-US" sz="43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29955</TotalTime>
  <Words>372</Words>
  <Application>Microsoft Office PowerPoint</Application>
  <PresentationFormat>画面に合わせる (4:3)</PresentationFormat>
  <Paragraphs>54</Paragraphs>
  <Slides>11</Slides>
  <Notes>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20" baseType="lpstr">
      <vt:lpstr>(3) 양평군체 B</vt:lpstr>
      <vt:lpstr>HY견고딕</vt:lpstr>
      <vt:lpstr>HY헤드라인M</vt:lpstr>
      <vt:lpstr>HY강M</vt:lpstr>
      <vt:lpstr>HY울릉도B</vt:lpstr>
      <vt:lpstr>맑은 고딕</vt:lpstr>
      <vt:lpstr>ＭＳ Ｐゴシック</vt:lpstr>
      <vt:lpstr>Arial</vt:lpstr>
      <vt:lpstr>Office 테마</vt:lpstr>
      <vt:lpstr>  あゆんできた 30ねんの　はじまり     　　アハシュエロスおう 　　ｰぐうぞうこっかの　しょうり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1. アハシュエロス</vt:lpstr>
      <vt:lpstr> 2. ぐうぞう　こっかの　せいふく</vt:lpstr>
      <vt:lpstr> 3. エルテルを　とおして　 　　けいやく　さとる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sasaki ちかこ</cp:lastModifiedBy>
  <cp:revision>732</cp:revision>
  <dcterms:created xsi:type="dcterms:W3CDTF">2019-04-04T19:07:56Z</dcterms:created>
  <dcterms:modified xsi:type="dcterms:W3CDTF">2020-10-31T09:26:29Z</dcterms:modified>
</cp:coreProperties>
</file>