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2" r:id="rId2"/>
    <p:sldId id="550" r:id="rId3"/>
    <p:sldId id="546" r:id="rId4"/>
    <p:sldId id="547" r:id="rId5"/>
    <p:sldId id="548" r:id="rId6"/>
    <p:sldId id="549" r:id="rId7"/>
    <p:sldId id="528" r:id="rId8"/>
    <p:sldId id="514" r:id="rId9"/>
    <p:sldId id="274" r:id="rId10"/>
    <p:sldId id="551" r:id="rId1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6800"/>
    <a:srgbClr val="B8B400"/>
    <a:srgbClr val="541400"/>
    <a:srgbClr val="B02A00"/>
    <a:srgbClr val="962400"/>
    <a:srgbClr val="F9B277"/>
    <a:srgbClr val="FF9F5D"/>
    <a:srgbClr val="FF6600"/>
    <a:srgbClr val="FF7D7D"/>
    <a:srgbClr val="FF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2" autoAdjust="0"/>
    <p:restoredTop sz="92446" autoAdjust="0"/>
  </p:normalViewPr>
  <p:slideViewPr>
    <p:cSldViewPr>
      <p:cViewPr varScale="1">
        <p:scale>
          <a:sx n="90" d="100"/>
          <a:sy n="90" d="100"/>
        </p:scale>
        <p:origin x="16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2020-11-08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https://news.naver.com/main/read.nhn?oid=055&amp;aid=0000851539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https://blog.naver.com/samhoung/222055780843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2020-11-08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2020-11-08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792" y="4071531"/>
            <a:ext cx="4248472" cy="1135825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エステル</a:t>
            </a:r>
            <a:r>
              <a:rPr lang="ko-KR" altLang="en-US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50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1:9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91440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kumimoji="0" lang="ja-JP" altLang="en-US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あゆんできた</a:t>
            </a:r>
            <a:r>
              <a:rPr kumimoji="0" lang="ko-KR" altLang="en-US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30</a:t>
            </a:r>
            <a:r>
              <a:rPr kumimoji="0" lang="ja-JP" altLang="en-US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ねんの　はじまり</a:t>
            </a:r>
            <a:r>
              <a:rPr kumimoji="0" lang="ko-KR" altLang="en-US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 </a:t>
            </a:r>
            <a:r>
              <a:rPr kumimoji="0" lang="ko-KR" altLang="en-US" sz="40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동녘B" pitchFamily="18" charset="-127"/>
                <a:cs typeface="+mj-cs"/>
              </a:rPr>
              <a:t>  </a:t>
            </a:r>
            <a:br>
              <a:rPr kumimoji="0" lang="en-US" altLang="ko-KR" sz="60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</a:br>
            <a:r>
              <a:rPr kumimoji="0" lang="ja-JP" altLang="en-US" sz="6000" b="1" i="0" u="none" strike="noStrike" kern="1200" cap="none" spc="0" normalizeH="0" baseline="0" noProof="0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　　はいいされたワシュティ</a:t>
            </a:r>
            <a:endParaRPr lang="ko-KR" altLang="en-US" sz="6000" b="1" spc="100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7" name="Picture 1" descr="img_chong_12_12_04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11" b="100000" l="293" r="44043">
                        <a14:foregroundMark x1="15723" y1="89714" x2="15137" y2="90755"/>
                        <a14:foregroundMark x1="10938" y1="83333" x2="7520" y2="83594"/>
                        <a14:foregroundMark x1="7520" y1="83594" x2="6152" y2="83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" t="758" r="758" b="758"/>
          <a:stretch>
            <a:fillRect/>
          </a:stretch>
        </p:blipFill>
        <p:spPr bwMode="auto">
          <a:xfrm flipH="1">
            <a:off x="-164498" y="-715930"/>
            <a:ext cx="9417137" cy="70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65" b="68640" l="37361" r="68804">
                        <a14:foregroundMark x1="57008" y1="60543" x2="56473" y2="61118"/>
                        <a14:foregroundMark x1="54501" y1="59885" x2="54665" y2="59967"/>
                        <a14:foregroundMark x1="50925" y1="58282" x2="50719" y2="58857"/>
                        <a14:foregroundMark x1="52692" y1="59227" x2="52281" y2="60132"/>
                        <a14:foregroundMark x1="46034" y1="59186" x2="46157" y2="59762"/>
                        <a14:foregroundMark x1="45499" y1="59885" x2="45499" y2="59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070" y="-603448"/>
            <a:ext cx="9724605" cy="972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はいいされた　ワシュティ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251520" y="476672"/>
            <a:ext cx="8568952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99.9%</a:t>
            </a:r>
            <a:r>
              <a:rPr lang="ja-JP" altLang="en-US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ふくいんの　ない　</a:t>
            </a:r>
            <a:endParaRPr lang="en-US" altLang="ja-JP" sz="5000" b="1" spc="-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000" b="1" spc="-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</a:t>
            </a:r>
            <a:endParaRPr lang="ko-KR" altLang="en-US" sz="5000" b="1" spc="-12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4" name="Picture 1" descr="재앙저주자살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00" y="2109517"/>
            <a:ext cx="4826895" cy="4748483"/>
          </a:xfrm>
          <a:prstGeom prst="rect">
            <a:avLst/>
          </a:prstGeom>
          <a:noFill/>
          <a:ln>
            <a:noFill/>
          </a:ln>
          <a:effectLst>
            <a:outerShdw blurRad="152400" dist="192991" dir="276865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085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756692" y="260648"/>
            <a:ext cx="7560840" cy="125184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ぐうぞう　せぞく　</a:t>
            </a:r>
            <a:endParaRPr lang="en-US" altLang="ja-JP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しょうぎょうか</a:t>
            </a:r>
            <a:endParaRPr lang="ko-KR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4" y="2035500"/>
            <a:ext cx="8135788" cy="455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241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619672" y="260648"/>
            <a:ext cx="5976664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バビロン　しんりゃく</a:t>
            </a:r>
            <a:endParaRPr lang="ko-KR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4" name="Picture 2" descr="C:\Users\김종윤\Desktop\그림\하박국\하박국 선지자 기도 전쟁 포로 속국 노예 불신앙 바벨론 갈대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2513" y="1988638"/>
            <a:ext cx="5710287" cy="4635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01876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포로로 끌려가는 이스라엘.ps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409" y="1772816"/>
            <a:ext cx="8745189" cy="5523163"/>
          </a:xfrm>
          <a:prstGeom prst="rect">
            <a:avLst/>
          </a:prstGeom>
          <a:noFill/>
          <a:ln>
            <a:noFill/>
          </a:ln>
          <a:effectLst>
            <a:outerShdw blurRad="76200" dist="145914" dir="276865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" name="모서리가 둥근 직사각형 2"/>
          <p:cNvSpPr/>
          <p:nvPr/>
        </p:nvSpPr>
        <p:spPr>
          <a:xfrm>
            <a:off x="1619672" y="476672"/>
            <a:ext cx="5976664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ほりょ</a:t>
            </a:r>
            <a:endParaRPr lang="ko-KR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6816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467544" y="476672"/>
            <a:ext cx="8208912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0.1%</a:t>
            </a:r>
            <a:r>
              <a:rPr kumimoji="0" lang="ja-JP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　ふくいんを　もった</a:t>
            </a:r>
            <a:endParaRPr kumimoji="0" lang="en-US" altLang="ja-JP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</a:t>
            </a:r>
            <a:endParaRPr kumimoji="0" lang="ko-KR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itchFamily="18" charset="-127"/>
              <a:cs typeface="+mn-cs"/>
            </a:endParaRPr>
          </a:p>
        </p:txBody>
      </p:sp>
      <p:pic>
        <p:nvPicPr>
          <p:cNvPr id="6" name="Picture 1" descr="렘넌트 시험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11794"/>
            <a:ext cx="4608512" cy="459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851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1\그림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25" y="-1139354"/>
            <a:ext cx="9721850" cy="98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90123" cy="57606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0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ワシュティ</a:t>
            </a:r>
            <a:endParaRPr lang="ko-KR" altLang="en-US" sz="5000" dirty="0">
              <a:ln w="18415" cmpd="sng">
                <a:solidFill>
                  <a:srgbClr val="FFFF99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35936" y="1700808"/>
            <a:ext cx="6152288" cy="1728192"/>
          </a:xfrm>
          <a:prstGeom prst="rightArrow">
            <a:avLst/>
          </a:prstGeom>
          <a:solidFill>
            <a:srgbClr val="537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うつくしい　じょせい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435936" y="2924944"/>
            <a:ext cx="6152288" cy="1728192"/>
          </a:xfrm>
          <a:prstGeom prst="right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もっとも　よい　もの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435936" y="4149080"/>
            <a:ext cx="6152288" cy="1728192"/>
          </a:xfrm>
          <a:prstGeom prst="rightArrow">
            <a:avLst/>
          </a:prstGeom>
          <a:solidFill>
            <a:srgbClr val="001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ペルシヤのおう　</a:t>
            </a:r>
            <a:endParaRPr lang="en-US" altLang="ja-JP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400" b="1" dirty="0">
                <a:ln w="1841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アハシュエロスの　おうひ</a:t>
            </a:r>
            <a:endParaRPr lang="ko-KR" altLang="en-US" sz="3400" b="1" dirty="0">
              <a:ln w="1841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12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9190123" cy="1008112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びょうきに　</a:t>
            </a:r>
            <a:br>
              <a:rPr lang="en-US" altLang="ja-JP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かかっていた　せいこうしゃ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98467" y="1772816"/>
            <a:ext cx="4461565" cy="1008112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おうの　えんかい</a:t>
            </a:r>
            <a:endParaRPr lang="ko-KR" altLang="en-US" sz="43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01398" y="2996952"/>
            <a:ext cx="4386279" cy="1008112"/>
          </a:xfrm>
          <a:prstGeom prst="roundRect">
            <a:avLst/>
          </a:prstGeom>
          <a:solidFill>
            <a:srgbClr val="B02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3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1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おうの　めいれいを　</a:t>
            </a:r>
            <a:endParaRPr lang="en-US" altLang="ja-JP" sz="4100" b="1" spc="-2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1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こばむ</a:t>
            </a:r>
            <a:endParaRPr lang="ko-KR" altLang="en-US" sz="4100" b="1" spc="-2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398467" y="4293096"/>
            <a:ext cx="4173533" cy="1008112"/>
          </a:xfrm>
          <a:prstGeom prst="roundRect">
            <a:avLst/>
          </a:prstGeom>
          <a:solidFill>
            <a:srgbClr val="541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43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3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ちゅうどくしゃの　</a:t>
            </a:r>
            <a:endParaRPr lang="en-US" altLang="ja-JP" sz="4300" b="1" spc="-2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300" b="1" spc="-2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まつろ</a:t>
            </a:r>
            <a:endParaRPr lang="ko-KR" altLang="en-US" sz="4300" b="1" spc="-2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9" name="Picture 1" descr="교회문제ps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925" y="2996952"/>
            <a:ext cx="4386279" cy="376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9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964488" cy="129614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えいえんに　つづかない　</a:t>
            </a:r>
            <a:br>
              <a:rPr lang="en-US" altLang="ja-JP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0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よの　けんりょく</a:t>
            </a:r>
            <a:endParaRPr lang="ko-KR" altLang="en-US" sz="50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13" name="Picture 3" descr="pasted-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08920"/>
            <a:ext cx="1689338" cy="414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모서리가 둥근 직사각형 15"/>
          <p:cNvSpPr/>
          <p:nvPr/>
        </p:nvSpPr>
        <p:spPr>
          <a:xfrm>
            <a:off x="539552" y="2060848"/>
            <a:ext cx="5616624" cy="10081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モルデカイの　いとこ</a:t>
            </a:r>
            <a:endParaRPr lang="en-US" altLang="ko-KR" sz="3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570492" y="3284984"/>
            <a:ext cx="5616624" cy="1008112"/>
          </a:xfrm>
          <a:prstGeom prst="roundRect">
            <a:avLst/>
          </a:prstGeom>
          <a:solidFill>
            <a:srgbClr val="B8B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はいいされた　</a:t>
            </a:r>
            <a:endParaRPr lang="en-US" altLang="ja-JP" sz="3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おうひ　ワシュティ</a:t>
            </a:r>
            <a:endParaRPr lang="en-US" altLang="ko-KR" sz="3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539552" y="4445496"/>
            <a:ext cx="5616624" cy="1008112"/>
          </a:xfrm>
          <a:prstGeom prst="roundRect">
            <a:avLst/>
          </a:prstGeom>
          <a:solidFill>
            <a:srgbClr val="6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あたらしい　おうひに</a:t>
            </a:r>
            <a:endParaRPr lang="en-US" altLang="ja-JP" sz="3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なった　エステル</a:t>
            </a:r>
            <a:endParaRPr lang="en-US" altLang="ko-KR" sz="3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29996</TotalTime>
  <Words>205</Words>
  <Application>Microsoft Office PowerPoint</Application>
  <PresentationFormat>画面に合わせる (4:3)</PresentationFormat>
  <Paragraphs>48</Paragraphs>
  <Slides>10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8" baseType="lpstr">
      <vt:lpstr>(3) 양평군체 B</vt:lpstr>
      <vt:lpstr>HY견고딕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 30ねんの　はじまり     　　はいいされたワシュティ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1. ワシュティ</vt:lpstr>
      <vt:lpstr> 2. れいてき　びょうきに　 　　かかっていた　せいこうしゃ</vt:lpstr>
      <vt:lpstr> 3. えいえんに　つづかない　 　　よの　けんりょく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737</cp:revision>
  <dcterms:created xsi:type="dcterms:W3CDTF">2019-04-04T19:07:56Z</dcterms:created>
  <dcterms:modified xsi:type="dcterms:W3CDTF">2020-11-07T22:54:07Z</dcterms:modified>
</cp:coreProperties>
</file>