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2" r:id="rId2"/>
    <p:sldId id="530" r:id="rId3"/>
    <p:sldId id="546" r:id="rId4"/>
    <p:sldId id="547" r:id="rId5"/>
    <p:sldId id="548" r:id="rId6"/>
    <p:sldId id="549" r:id="rId7"/>
    <p:sldId id="528" r:id="rId8"/>
    <p:sldId id="514" r:id="rId9"/>
    <p:sldId id="274" r:id="rId10"/>
    <p:sldId id="551" r:id="rId1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6800"/>
    <a:srgbClr val="B8B400"/>
    <a:srgbClr val="541400"/>
    <a:srgbClr val="B02A00"/>
    <a:srgbClr val="962400"/>
    <a:srgbClr val="F9B277"/>
    <a:srgbClr val="FF9F5D"/>
    <a:srgbClr val="FF6600"/>
    <a:srgbClr val="FF7D7D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2" autoAdjust="0"/>
    <p:restoredTop sz="92446" autoAdjust="0"/>
  </p:normalViewPr>
  <p:slideViewPr>
    <p:cSldViewPr>
      <p:cViewPr varScale="1">
        <p:scale>
          <a:sx n="88" d="100"/>
          <a:sy n="88" d="100"/>
        </p:scale>
        <p:origin x="2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https://news.naver.com/main/read.nhn?oid=055&amp;aid=0000851539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https://blog.naver.com/samhoung/222055780843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2020-11-14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67544" y="4077072"/>
            <a:ext cx="4248472" cy="1135825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エステル</a:t>
            </a:r>
            <a:r>
              <a:rPr lang="ko-KR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2:10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9144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kumimoji="0" lang="ja-JP" altLang="en-US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あゆんできた</a:t>
            </a:r>
            <a:r>
              <a:rPr kumimoji="0" lang="ko-KR" altLang="en-US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30</a:t>
            </a:r>
            <a:r>
              <a:rPr kumimoji="0" lang="ja-JP" altLang="en-US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ねんの　はじまり</a:t>
            </a:r>
            <a:r>
              <a:rPr kumimoji="0" lang="ko-KR" altLang="en-US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 </a:t>
            </a:r>
            <a:r>
              <a:rPr kumimoji="0" lang="ko-KR" altLang="en-US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 </a:t>
            </a:r>
            <a:br>
              <a:rPr kumimoji="0" lang="en-US" altLang="ko-KR" sz="67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7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　おうひ　エステル</a:t>
            </a:r>
            <a:endParaRPr lang="ko-KR" altLang="en-US" sz="80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2" b="97453" l="1319" r="97362">
                        <a14:foregroundMark x1="41837" y1="45421" x2="44566" y2="43784"/>
                        <a14:foregroundMark x1="46930" y1="51364" x2="46476" y2="54760"/>
                        <a14:foregroundMark x1="22328" y1="58460" x2="23602" y2="61856"/>
                        <a14:foregroundMark x1="22328" y1="68344" x2="24829" y2="67495"/>
                        <a14:foregroundMark x1="22328" y1="71195" x2="24420" y2="70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34934"/>
            <a:ext cx="5364088" cy="40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おうひ　エステル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539552" y="476672"/>
            <a:ext cx="3665836" cy="30963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99.9%</a:t>
            </a:r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</a:t>
            </a:r>
            <a:endParaRPr lang="ko-KR" altLang="en-US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5" name="불신자 상태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0273"/>
            <a:ext cx="5074932" cy="516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020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756692" y="260648"/>
            <a:ext cx="7560840" cy="125184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　せぞく　</a:t>
            </a:r>
            <a:endParaRPr lang="en-US" altLang="ja-JP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しょうぎょうか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10" name="스마트폰 TV 게임 컴퓨터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285" y="1497582"/>
            <a:ext cx="6911247" cy="53962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924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619672" y="260648"/>
            <a:ext cx="5976664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バビロン　しんりゃく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2" descr="C:\Users\김종윤\Desktop\그림\하박국\하박국 선지자 기도 전쟁 포로 속국 노예 불신앙 바벨론 갈대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513" y="1988638"/>
            <a:ext cx="5710287" cy="4635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01876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611560" y="476672"/>
            <a:ext cx="4464496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2" descr="D:\My Pictures\2학원복음화\23 미가\미가 앗수르 포로 전쟁 속국 불신앙 우상 언약 실패 멸망 이스라엘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2012"/>
            <a:ext cx="9144000" cy="6245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81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5436096" y="476672"/>
            <a:ext cx="3456384" cy="334709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0.1%</a:t>
            </a:r>
            <a:r>
              <a:rPr kumimoji="0" lang="ja-JP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</a:t>
            </a:r>
            <a:endParaRPr kumimoji="0" lang="en-US" altLang="ja-JP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ふくいんを</a:t>
            </a:r>
            <a:endParaRPr kumimoji="0" lang="en-US" altLang="ja-JP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もった</a:t>
            </a:r>
            <a:endParaRPr kumimoji="0" lang="en-US" altLang="ja-JP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</a:t>
            </a:r>
            <a:endParaRPr kumimoji="0" lang="ko-KR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itchFamily="18" charset="-127"/>
              <a:cs typeface="+mn-cs"/>
            </a:endParaRPr>
          </a:p>
        </p:txBody>
      </p:sp>
      <p:pic>
        <p:nvPicPr>
          <p:cNvPr id="4" name="Picture 1" descr="세계복음화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862"/>
            <a:ext cx="5220072" cy="606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85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せかいふくいんかを　</a:t>
            </a:r>
            <a:br>
              <a:rPr lang="en-US" altLang="ja-JP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のがした　イスラエル</a:t>
            </a:r>
            <a:endParaRPr lang="ko-KR" altLang="en-US" sz="5000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611560" y="1916832"/>
            <a:ext cx="2551888" cy="1728192"/>
          </a:xfrm>
          <a:prstGeom prst="rightArrow">
            <a:avLst/>
          </a:prstGeom>
          <a:solidFill>
            <a:srgbClr val="537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611560" y="3140968"/>
            <a:ext cx="2551888" cy="1728192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611560" y="4365104"/>
            <a:ext cx="2551888" cy="1728192"/>
          </a:xfrm>
          <a:prstGeom prst="rightArrow">
            <a:avLst/>
          </a:prstGeom>
          <a:solidFill>
            <a:srgbClr val="00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ぞっこく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8" name="Picture 3" descr="C:\Users\김종윤\Desktop\그림\이스라엘 전쟁 포로 불신앙 우상 고통 선지자 유다 바벨론 앗수르 크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3" y="2345234"/>
            <a:ext cx="4536504" cy="331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1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ほりょに　なった</a:t>
            </a:r>
            <a:r>
              <a:rPr lang="ko-KR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b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　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Remnant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09781" y="1988840"/>
            <a:ext cx="5541441" cy="100811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ほりょに　なった　</a:t>
            </a:r>
            <a:endParaRPr lang="en-US" altLang="ja-JP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うつくしい　じょせい</a:t>
            </a:r>
            <a:endParaRPr lang="ko-KR" altLang="en-US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12712" y="3212976"/>
            <a:ext cx="5538754" cy="1008112"/>
          </a:xfrm>
          <a:prstGeom prst="roundRect">
            <a:avLst/>
          </a:prstGeom>
          <a:solidFill>
            <a:srgbClr val="B02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じゅうような　けいやく</a:t>
            </a:r>
            <a:endParaRPr lang="ko-KR" altLang="en-US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409781" y="4509120"/>
            <a:ext cx="5541441" cy="1008112"/>
          </a:xfrm>
          <a:prstGeom prst="roundRect">
            <a:avLst/>
          </a:prstGeom>
          <a:solidFill>
            <a:srgbClr val="541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おうひに　なった　</a:t>
            </a:r>
            <a:endParaRPr lang="en-US" altLang="ja-JP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エステル</a:t>
            </a:r>
            <a:endParaRPr lang="ko-KR" altLang="en-US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10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1135"/>
            <a:ext cx="2627784" cy="644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2" b="97453" l="1319" r="97362">
                        <a14:foregroundMark x1="41837" y1="45421" x2="44566" y2="43784"/>
                        <a14:foregroundMark x1="46930" y1="51364" x2="46476" y2="54760"/>
                        <a14:foregroundMark x1="22328" y1="58460" x2="23602" y2="61856"/>
                        <a14:foregroundMark x1="22328" y1="68344" x2="24829" y2="67495"/>
                        <a14:foregroundMark x1="22328" y1="71195" x2="24420" y2="70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32437"/>
            <a:ext cx="8028384" cy="6021288"/>
          </a:xfrm>
          <a:prstGeom prst="rect">
            <a:avLst/>
          </a:prstGeom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964488" cy="129614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くにを　すくった　エステル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23528" y="2089820"/>
            <a:ext cx="5904656" cy="10081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ほんみょうは　ハダサ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3313956"/>
            <a:ext cx="5904656" cy="1008112"/>
          </a:xfrm>
          <a:prstGeom prst="roundRect">
            <a:avLst/>
          </a:prstGeom>
          <a:solidFill>
            <a:srgbClr val="B8B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たみを　すくうために　</a:t>
            </a:r>
            <a:endParaRPr lang="en-US" altLang="ja-JP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けつだん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23528" y="4474468"/>
            <a:ext cx="5904656" cy="1008112"/>
          </a:xfrm>
          <a:prstGeom prst="roundRect">
            <a:avLst/>
          </a:prstGeom>
          <a:solidFill>
            <a:srgbClr val="6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ハマンの　しょけい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30205</TotalTime>
  <Words>191</Words>
  <Application>Microsoft Office PowerPoint</Application>
  <PresentationFormat>画面に合わせる (4:3)</PresentationFormat>
  <Paragraphs>50</Paragraphs>
  <Slides>10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8" baseType="lpstr">
      <vt:lpstr>(3) 양평군체 B</vt:lpstr>
      <vt:lpstr>HY견고딕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　　おうひ　エステル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せかいふくいんかを　 　　のがした　イスラエル</vt:lpstr>
      <vt:lpstr> 2. ほりょに　なった  　Remnant</vt:lpstr>
      <vt:lpstr> 3. くにを　すくった　エステル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739</cp:revision>
  <dcterms:created xsi:type="dcterms:W3CDTF">2019-04-04T19:07:56Z</dcterms:created>
  <dcterms:modified xsi:type="dcterms:W3CDTF">2020-11-14T10:37:10Z</dcterms:modified>
</cp:coreProperties>
</file>