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2" r:id="rId2"/>
    <p:sldId id="550" r:id="rId3"/>
    <p:sldId id="551" r:id="rId4"/>
    <p:sldId id="552" r:id="rId5"/>
    <p:sldId id="553" r:id="rId6"/>
    <p:sldId id="549" r:id="rId7"/>
    <p:sldId id="528" r:id="rId8"/>
    <p:sldId id="514" r:id="rId9"/>
    <p:sldId id="274" r:id="rId10"/>
    <p:sldId id="554" r:id="rId1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6800"/>
    <a:srgbClr val="B8B400"/>
    <a:srgbClr val="541400"/>
    <a:srgbClr val="B02A00"/>
    <a:srgbClr val="962400"/>
    <a:srgbClr val="F9B277"/>
    <a:srgbClr val="FF9F5D"/>
    <a:srgbClr val="FF6600"/>
    <a:srgbClr val="FF7D7D"/>
    <a:srgbClr val="FF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2" autoAdjust="0"/>
    <p:restoredTop sz="92446" autoAdjust="0"/>
  </p:normalViewPr>
  <p:slideViewPr>
    <p:cSldViewPr>
      <p:cViewPr varScale="1">
        <p:scale>
          <a:sx n="88" d="100"/>
          <a:sy n="88" d="100"/>
        </p:scale>
        <p:origin x="22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2020-11-21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https://news.naver.com/main/read.nhn?oid=055&amp;aid=0000851539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https://blog.naver.com/samhoung/222055780843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2020-11-21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792" y="4071531"/>
            <a:ext cx="4248472" cy="1135825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エステル</a:t>
            </a:r>
            <a:r>
              <a:rPr lang="ko-KR" altLang="en-US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3:1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67544" y="609124"/>
            <a:ext cx="91440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kumimoji="0" lang="ja-JP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あゆんできた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30</a:t>
            </a:r>
            <a:r>
              <a:rPr kumimoji="0" lang="ja-JP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ねんの　はじまり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 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 </a:t>
            </a:r>
            <a:br>
              <a:rPr kumimoji="0" lang="en-US" altLang="ko-KR" sz="67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</a:br>
            <a:r>
              <a:rPr kumimoji="0" lang="ja-JP" altLang="en-US" sz="67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よのなかに　だまされた</a:t>
            </a:r>
            <a:br>
              <a:rPr kumimoji="0" lang="en-US" altLang="ja-JP" sz="67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</a:br>
            <a:r>
              <a:rPr kumimoji="0" lang="ja-JP" altLang="en-US" sz="67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　　　　　　ハマン</a:t>
            </a:r>
            <a:endParaRPr lang="ko-KR" altLang="en-US" sz="8000" b="1" spc="1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 descr="C:\Users\Administrator\Desktop\그림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05" y="1556792"/>
            <a:ext cx="6687736" cy="50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よのなかに　だまされて　ハマン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539552" y="476672"/>
            <a:ext cx="3665836" cy="30963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99.9%</a:t>
            </a:r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</a:t>
            </a:r>
            <a:endParaRPr lang="en-US" altLang="ja-JP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endParaRPr lang="en-US" altLang="ja-JP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ない</a:t>
            </a:r>
            <a:endParaRPr lang="en-US" altLang="ja-JP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</a:t>
            </a:r>
            <a:endParaRPr lang="ko-KR" altLang="en-US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5" name="불신자 상태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0273"/>
            <a:ext cx="5074932" cy="516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25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756692" y="260648"/>
            <a:ext cx="7560840" cy="125184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　せぞく　</a:t>
            </a:r>
            <a:endParaRPr lang="en-US" altLang="ja-JP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しょうぎょうか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10" name="스마트폰 TV 게임 컴퓨터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285" y="1497582"/>
            <a:ext cx="6911247" cy="53962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6066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619672" y="260648"/>
            <a:ext cx="5976664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バビロン　しんりゃく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Picture 2" descr="C:\Users\김종윤\Desktop\그림\하박국\하박국 선지자 기도 전쟁 포로 속국 노예 불신앙 바벨론 갈대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513" y="1988638"/>
            <a:ext cx="5710287" cy="4635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51442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611560" y="476672"/>
            <a:ext cx="4464496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ほりょ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Picture 2" descr="D:\My Pictures\2학원복음화\23 미가\미가 앗수르 포로 전쟁 속국 불신앙 우상 언약 실패 멸망 이스라엘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2012"/>
            <a:ext cx="9144000" cy="6245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199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22" b="97453" l="1319" r="97362">
                        <a14:foregroundMark x1="41837" y1="45421" x2="44566" y2="43784"/>
                        <a14:foregroundMark x1="46930" y1="51364" x2="46476" y2="54760"/>
                        <a14:foregroundMark x1="22328" y1="58460" x2="23602" y2="61856"/>
                        <a14:foregroundMark x1="22328" y1="68344" x2="24829" y2="67495"/>
                        <a14:foregroundMark x1="22328" y1="71195" x2="24420" y2="70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02467"/>
            <a:ext cx="7668343" cy="5751258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5436096" y="476672"/>
            <a:ext cx="3456384" cy="334709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0.1%</a:t>
            </a:r>
            <a:r>
              <a:rPr kumimoji="0" lang="ja-JP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　</a:t>
            </a:r>
            <a:endParaRPr kumimoji="0" lang="en-US" altLang="ja-JP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ふくいんを</a:t>
            </a:r>
            <a:endParaRPr kumimoji="0" lang="en-US" altLang="ja-JP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もった</a:t>
            </a:r>
            <a:endParaRPr kumimoji="0" lang="en-US" altLang="ja-JP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</a:t>
            </a:r>
            <a:endParaRPr kumimoji="0" lang="ko-KR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851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esktop\KakaoTalk_20201121_0922490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46" b="45573" l="33355" r="5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5264" y="-2912371"/>
            <a:ext cx="28816939" cy="2161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57606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ja-JP" altLang="en-US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ハマン</a:t>
            </a:r>
            <a:endParaRPr lang="ko-KR" altLang="en-US" sz="5000" dirty="0">
              <a:ln w="18415" cmpd="sng">
                <a:solidFill>
                  <a:srgbClr val="FFFF99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611560" y="2420888"/>
            <a:ext cx="2304256" cy="1728192"/>
          </a:xfrm>
          <a:prstGeom prst="rightArrow">
            <a:avLst/>
          </a:prstGeom>
          <a:solidFill>
            <a:srgbClr val="537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こどく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611560" y="3645024"/>
            <a:ext cx="6552728" cy="1728192"/>
          </a:xfrm>
          <a:prstGeom prst="right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アガクじん　ハメダタの　こ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611560" y="4869160"/>
            <a:ext cx="6552728" cy="1728192"/>
          </a:xfrm>
          <a:prstGeom prst="rightArrow">
            <a:avLst/>
          </a:prstGeom>
          <a:solidFill>
            <a:srgbClr val="00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アハシュエロスおうの　</a:t>
            </a:r>
            <a:endParaRPr lang="en-US" altLang="ja-JP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そうりだいじん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12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KakaoTalk_20201121_0922490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191" b="47801" l="11068" r="34115">
                        <a14:foregroundMark x1="15365" y1="34606" x2="15582" y2="36632"/>
                        <a14:foregroundMark x1="16298" y1="35156" x2="16602" y2="35677"/>
                        <a14:foregroundMark x1="24870" y1="25203" x2="25065" y2="26418"/>
                        <a14:foregroundMark x1="13932" y1="36777" x2="15061" y2="36921"/>
                        <a14:foregroundMark x1="25282" y1="23032" x2="26389" y2="22627"/>
                        <a14:foregroundMark x1="22613" y1="24103" x2="22114" y2="24942"/>
                        <a14:foregroundMark x1="21094" y1="29282" x2="20985" y2="30932"/>
                        <a14:foregroundMark x1="18034" y1="32552" x2="18034" y2="33102"/>
                        <a14:backgroundMark x1="27626" y1="47251" x2="26085" y2="48611"/>
                        <a14:backgroundMark x1="15169" y1="44126" x2="16081" y2="48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47" y="-1683568"/>
            <a:ext cx="24253373" cy="1819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9190123" cy="100811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よのなかに　だまされた</a:t>
            </a:r>
            <a:br>
              <a:rPr lang="en-US" altLang="ja-JP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ハマン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96425" y="1959694"/>
            <a:ext cx="8324047" cy="1008112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けんりょくに　だまされた</a:t>
            </a:r>
            <a:endParaRPr lang="en-US" altLang="ja-JP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9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sz="39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lang="ja-JP" altLang="en-US" sz="39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じぶんに　ひれふさせる</a:t>
            </a:r>
            <a:endParaRPr lang="ko-KR" altLang="en-US" sz="3900" b="1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99356" y="3183830"/>
            <a:ext cx="4397474" cy="1008112"/>
          </a:xfrm>
          <a:prstGeom prst="roundRect">
            <a:avLst/>
          </a:prstGeom>
          <a:solidFill>
            <a:srgbClr val="B02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9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9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モルデカイを　にくむ</a:t>
            </a:r>
            <a:endParaRPr lang="ko-KR" altLang="en-US" sz="39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496426" y="4479974"/>
            <a:ext cx="6595854" cy="1008112"/>
          </a:xfrm>
          <a:prstGeom prst="roundRect">
            <a:avLst/>
          </a:prstGeom>
          <a:solidFill>
            <a:srgbClr val="541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9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9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ユダヤじんを　ころす　いんぼう</a:t>
            </a:r>
            <a:endParaRPr lang="ko-KR" altLang="en-US" sz="39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7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KakaoTalk_20201121_092249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75" b="99942" l="0" r="89996">
                        <a14:foregroundMark x1="27300" y1="47483" x2="28798" y2="52836"/>
                        <a14:foregroundMark x1="23655" y1="50492" x2="23546" y2="51649"/>
                        <a14:foregroundMark x1="43446" y1="58507" x2="43446" y2="60503"/>
                        <a14:foregroundMark x1="61719" y1="74190" x2="62348" y2="77025"/>
                        <a14:foregroundMark x1="46202" y1="77199" x2="48199" y2="77546"/>
                        <a14:foregroundMark x1="10265" y1="71528" x2="10265" y2="75376"/>
                        <a14:foregroundMark x1="67491" y1="71875" x2="67491" y2="77373"/>
                        <a14:foregroundMark x1="71246" y1="71354" x2="71246" y2="80382"/>
                        <a14:foregroundMark x1="75998" y1="67188" x2="76497" y2="73872"/>
                        <a14:foregroundMark x1="67730" y1="41146" x2="66992" y2="45978"/>
                        <a14:foregroundMark x1="24913" y1="84896" x2="24674" y2="86545"/>
                        <a14:foregroundMark x1="17274" y1="72685" x2="17643" y2="76042"/>
                        <a14:foregroundMark x1="35438" y1="79051" x2="35178" y2="81047"/>
                        <a14:foregroundMark x1="29427" y1="79543" x2="29058" y2="81221"/>
                        <a14:foregroundMark x1="42947" y1="89381" x2="44705" y2="88542"/>
                        <a14:foregroundMark x1="41558" y1="90220" x2="41819" y2="92564"/>
                        <a14:foregroundMark x1="76128" y1="73785" x2="75998" y2="75434"/>
                        <a14:foregroundMark x1="67925" y1="76620" x2="68598" y2="75579"/>
                        <a14:backgroundMark x1="49696" y1="22367" x2="38563" y2="43200"/>
                        <a14:backgroundMark x1="52365" y1="27691" x2="52517" y2="40972"/>
                        <a14:backgroundMark x1="28429" y1="23466" x2="26107" y2="43634"/>
                        <a14:backgroundMark x1="64497" y1="31887" x2="55512" y2="42303"/>
                        <a14:backgroundMark x1="80946" y1="82205" x2="67144" y2="85735"/>
                        <a14:backgroundMark x1="41732" y1="68461" x2="38889" y2="81308"/>
                        <a14:backgroundMark x1="38563" y1="66696" x2="44379" y2="81105"/>
                        <a14:backgroundMark x1="20117" y1="70689" x2="21940" y2="83304"/>
                        <a14:backgroundMark x1="19293" y1="80642" x2="15625" y2="96383"/>
                        <a14:backgroundMark x1="13303" y1="68461" x2="13455" y2="81539"/>
                        <a14:backgroundMark x1="27930" y1="82870" x2="28928" y2="87963"/>
                        <a14:backgroundMark x1="16623" y1="72685" x2="16623" y2="75984"/>
                        <a14:backgroundMark x1="16623" y1="69126" x2="16623" y2="72454"/>
                        <a14:backgroundMark x1="73872" y1="68692" x2="73741" y2="74711"/>
                        <a14:backgroundMark x1="70247" y1="72541" x2="69987" y2="78038"/>
                        <a14:backgroundMark x1="64562" y1="38194" x2="59983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1458924"/>
            <a:ext cx="11089232" cy="831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964488" cy="129614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しっぱいした　ハマン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971600" y="2089820"/>
            <a:ext cx="5256584" cy="10081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エステルに　しっぱい</a:t>
            </a:r>
            <a:endParaRPr lang="en-US" altLang="ko-KR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971600" y="3313956"/>
            <a:ext cx="6048672" cy="1008112"/>
          </a:xfrm>
          <a:prstGeom prst="roundRect">
            <a:avLst/>
          </a:prstGeom>
          <a:solidFill>
            <a:srgbClr val="B8B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しんりの　まえに　しっぱい</a:t>
            </a:r>
            <a:endParaRPr lang="en-US" altLang="ko-KR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971600" y="4474468"/>
            <a:ext cx="6192688" cy="1008112"/>
          </a:xfrm>
          <a:prstGeom prst="roundRect">
            <a:avLst/>
          </a:prstGeom>
          <a:solidFill>
            <a:srgbClr val="6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まえに　くっする</a:t>
            </a:r>
            <a:endParaRPr lang="en-US" altLang="ko-KR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30238</TotalTime>
  <Words>201</Words>
  <Application>Microsoft Office PowerPoint</Application>
  <PresentationFormat>画面に合わせる (4:3)</PresentationFormat>
  <Paragraphs>49</Paragraphs>
  <Slides>10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9" baseType="lpstr">
      <vt:lpstr>(3) 양평군체 B</vt:lpstr>
      <vt:lpstr>HY견고딕</vt:lpstr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よのなかに　だまされた 　　　　　　ハマン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1. ハマン</vt:lpstr>
      <vt:lpstr> 2. よのなかに　だまされた 　　ハマン</vt:lpstr>
      <vt:lpstr> 3. しっぱいした　ハマン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744</cp:revision>
  <dcterms:created xsi:type="dcterms:W3CDTF">2019-04-04T19:07:56Z</dcterms:created>
  <dcterms:modified xsi:type="dcterms:W3CDTF">2020-11-21T07:30:54Z</dcterms:modified>
</cp:coreProperties>
</file>