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72" r:id="rId2"/>
    <p:sldId id="530" r:id="rId3"/>
    <p:sldId id="546" r:id="rId4"/>
    <p:sldId id="552" r:id="rId5"/>
    <p:sldId id="548" r:id="rId6"/>
    <p:sldId id="549" r:id="rId7"/>
    <p:sldId id="528" r:id="rId8"/>
    <p:sldId id="514" r:id="rId9"/>
    <p:sldId id="550" r:id="rId10"/>
    <p:sldId id="551" r:id="rId11"/>
    <p:sldId id="274" r:id="rId12"/>
    <p:sldId id="554" r:id="rId13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6A6800"/>
    <a:srgbClr val="B8B400"/>
    <a:srgbClr val="541400"/>
    <a:srgbClr val="B02A00"/>
    <a:srgbClr val="962400"/>
    <a:srgbClr val="F9B277"/>
    <a:srgbClr val="FF9F5D"/>
    <a:srgbClr val="FF7D7D"/>
    <a:srgbClr val="FF85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112" autoAdjust="0"/>
    <p:restoredTop sz="92446" autoAdjust="0"/>
  </p:normalViewPr>
  <p:slideViewPr>
    <p:cSldViewPr>
      <p:cViewPr varScale="1">
        <p:scale>
          <a:sx n="67" d="100"/>
          <a:sy n="67" d="100"/>
        </p:scale>
        <p:origin x="84" y="5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3E538-B387-4CC6-87FD-024D15D86C4B}" type="datetimeFigureOut">
              <a:rPr lang="ko-KR" altLang="en-US" smtClean="0"/>
              <a:t>2020-11-28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CDE2F2-D0B9-4F36-9CAA-0EFF56D09E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6180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670657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이미지출처 </a:t>
            </a:r>
            <a:r>
              <a:rPr lang="en-US" altLang="ko-KR" dirty="0"/>
              <a:t>: https://blog.naver.com/samhoung/222055780843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이미지출처 </a:t>
            </a:r>
            <a:r>
              <a:rPr lang="en-US" altLang="ko-KR" dirty="0"/>
              <a:t>: https://news.naver.com/main/read.nhn?oid=055&amp;aid=0000851539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이미지 출처 </a:t>
            </a:r>
            <a:r>
              <a:rPr lang="en-US" altLang="ko-KR" dirty="0"/>
              <a:t>: https://100.daum.net/encyclopedia/view/35XXXH003131</a:t>
            </a:r>
          </a:p>
          <a:p>
            <a:r>
              <a:rPr lang="ko-KR" altLang="en-US" dirty="0"/>
              <a:t>이미지 출처 </a:t>
            </a:r>
            <a:r>
              <a:rPr lang="en-US" altLang="ko-KR" dirty="0"/>
              <a:t>: https://www.hidoc.co.kr/healthstory/news/C0000117681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이미지출처 </a:t>
            </a:r>
            <a:r>
              <a:rPr lang="en-US" altLang="ko-KR" dirty="0"/>
              <a:t>: https://blog.naver.com/samhoung/222055780843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이미지출처 </a:t>
            </a:r>
            <a:r>
              <a:rPr lang="en-US" altLang="ko-KR" dirty="0"/>
              <a:t>: https://blog.naver.com/samhoung/222055780843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2020-11-28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2233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2020-11-28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1200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2020-11-28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4228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2020-11-28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238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2020-11-28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8629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2020-11-28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4113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2020-11-28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2694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2020-11-28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8103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2020-11-28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1400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2020-11-28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9898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2020-11-28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1145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AD451-2019-4A62-B950-CCB851E13339}" type="datetimeFigureOut">
              <a:rPr lang="ko-KR" altLang="en-US" smtClean="0"/>
              <a:t>2020-11-28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300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dministrator\Desktop\KakaoTalk_20201128_0938451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94" b="99711" l="2865" r="992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044062"/>
            <a:ext cx="6442429" cy="4831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2792" y="4071531"/>
            <a:ext cx="4248472" cy="1135825"/>
          </a:xfrm>
          <a:solidFill>
            <a:schemeClr val="bg1">
              <a:alpha val="0"/>
            </a:schemeClr>
          </a:solidFill>
        </p:spPr>
        <p:txBody>
          <a:bodyPr>
            <a:noAutofit/>
          </a:bodyPr>
          <a:lstStyle/>
          <a:p>
            <a:r>
              <a:rPr lang="ja-JP" altLang="en-US" sz="5000" b="1" spc="100" dirty="0">
                <a:ln w="3175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エステル</a:t>
            </a:r>
            <a:r>
              <a:rPr lang="ko-KR" altLang="en-US" sz="5000" b="1" spc="100" dirty="0">
                <a:ln w="3175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itchFamily="18" charset="-127"/>
                <a:ea typeface="HY강M" pitchFamily="18" charset="-127"/>
              </a:rPr>
              <a:t> </a:t>
            </a:r>
            <a:r>
              <a:rPr lang="en-US" altLang="ko-KR" sz="5000" b="1" spc="100" dirty="0">
                <a:ln w="3175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itchFamily="18" charset="-127"/>
                <a:ea typeface="HY강M" pitchFamily="18" charset="-127"/>
              </a:rPr>
              <a:t>9:26</a:t>
            </a:r>
          </a:p>
          <a:p>
            <a:endParaRPr lang="en-US" altLang="ko-KR" sz="4500" b="1" spc="-250" dirty="0">
              <a:solidFill>
                <a:srgbClr val="002060"/>
              </a:solidFill>
              <a:effectLst>
                <a:glow rad="635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강M" pitchFamily="18" charset="-127"/>
              <a:ea typeface="HY강M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899592" y="569824"/>
            <a:ext cx="9144000" cy="1470025"/>
          </a:xfrm>
        </p:spPr>
        <p:txBody>
          <a:bodyPr>
            <a:normAutofit fontScale="90000"/>
          </a:bodyPr>
          <a:lstStyle/>
          <a:p>
            <a:pPr algn="l"/>
            <a:r>
              <a:rPr lang="ko-KR" altLang="en-US" sz="6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 </a:t>
            </a:r>
            <a:br>
              <a:rPr lang="en-US" altLang="ko-KR" sz="6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</a:br>
            <a:r>
              <a:rPr kumimoji="0" lang="ja-JP" altLang="en-US" sz="4400" b="1" i="0" u="none" strike="noStrike" kern="1200" cap="none" spc="0" normalizeH="0" baseline="0" noProof="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rPr>
              <a:t>あゆんできた</a:t>
            </a:r>
            <a:r>
              <a:rPr kumimoji="0" lang="ko-KR" altLang="en-US" sz="4400" b="1" i="0" u="none" strike="noStrike" kern="1200" cap="none" spc="0" normalizeH="0" baseline="0" noProof="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HY동녘B" pitchFamily="18" charset="-127"/>
                <a:cs typeface="+mj-cs"/>
              </a:rPr>
              <a:t> </a:t>
            </a:r>
            <a:r>
              <a:rPr kumimoji="0" lang="en-US" altLang="ko-KR" sz="4400" b="1" i="0" u="none" strike="noStrike" kern="1200" cap="none" spc="0" normalizeH="0" baseline="0" noProof="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rPr>
              <a:t>30</a:t>
            </a:r>
            <a:r>
              <a:rPr kumimoji="0" lang="ja-JP" altLang="en-US" sz="4400" b="1" i="0" u="none" strike="noStrike" kern="1200" cap="none" spc="0" normalizeH="0" baseline="0" noProof="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rPr>
              <a:t>ねんの　はじまり</a:t>
            </a:r>
            <a:r>
              <a:rPr kumimoji="0" lang="ko-KR" altLang="en-US" sz="4400" b="1" i="0" u="none" strike="noStrike" kern="1200" cap="none" spc="0" normalizeH="0" baseline="0" noProof="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HY동녘B" pitchFamily="18" charset="-127"/>
                <a:cs typeface="+mj-cs"/>
              </a:rPr>
              <a:t> </a:t>
            </a:r>
            <a:r>
              <a:rPr kumimoji="0" lang="en-US" altLang="ko-KR" sz="4400" b="1" i="0" u="none" strike="noStrike" kern="1200" cap="none" spc="0" normalizeH="0" baseline="0" noProof="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rPr>
              <a:t> </a:t>
            </a:r>
            <a:r>
              <a:rPr kumimoji="0" lang="ko-KR" altLang="en-US" sz="4400" b="1" i="0" u="none" strike="noStrike" kern="1200" cap="none" spc="0" normalizeH="0" baseline="0" noProof="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HY동녘B" pitchFamily="18" charset="-127"/>
                <a:cs typeface="+mj-cs"/>
              </a:rPr>
              <a:t>  </a:t>
            </a:r>
            <a:br>
              <a:rPr kumimoji="0" lang="en-US" altLang="ko-KR" sz="6700" b="1" i="0" u="none" strike="noStrike" kern="1200" cap="none" spc="0" normalizeH="0" baseline="0" noProof="0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rPr>
            </a:br>
            <a:r>
              <a:rPr kumimoji="0" lang="ja-JP" altLang="en-US" sz="6700" b="1" i="0" u="none" strike="noStrike" kern="1200" cap="none" spc="0" normalizeH="0" baseline="0" noProof="0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rPr>
              <a:t>　プリムのまつり</a:t>
            </a:r>
            <a:endParaRPr lang="ko-KR" altLang="en-US" sz="8000" b="1" spc="100" dirty="0">
              <a:ln w="18000">
                <a:solidFill>
                  <a:schemeClr val="bg1"/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2737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51520" y="332656"/>
            <a:ext cx="9190123" cy="1008112"/>
          </a:xfrm>
          <a:noFill/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3600" dirty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50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lang="ja-JP" altLang="en-US" sz="50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かみさまの　すくい</a:t>
            </a:r>
            <a:endParaRPr lang="ko-KR" altLang="en-US" sz="500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sp>
        <p:nvSpPr>
          <p:cNvPr id="13" name="모서리가 둥근 직사각형 12"/>
          <p:cNvSpPr/>
          <p:nvPr/>
        </p:nvSpPr>
        <p:spPr>
          <a:xfrm>
            <a:off x="683568" y="1700808"/>
            <a:ext cx="3384376" cy="1008112"/>
          </a:xfrm>
          <a:prstGeom prst="round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900" b="1" spc="-2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ハマン　じだい</a:t>
            </a:r>
            <a:endParaRPr lang="ko-KR" altLang="en-US" sz="3900" b="1" spc="-25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22" b="97453" l="1319" r="97362">
                        <a14:foregroundMark x1="41837" y1="45421" x2="44566" y2="43784"/>
                        <a14:foregroundMark x1="46930" y1="51364" x2="46476" y2="54760"/>
                        <a14:foregroundMark x1="22328" y1="58460" x2="23602" y2="61856"/>
                        <a14:foregroundMark x1="22328" y1="68344" x2="24829" y2="67495"/>
                        <a14:foregroundMark x1="22328" y1="71195" x2="24420" y2="70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172" y="1503148"/>
            <a:ext cx="6684232" cy="501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493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istrator\Desktop\KakaoTalk_20201128_0938451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94" b="99711" l="2865" r="992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532" y="2026178"/>
            <a:ext cx="6442429" cy="4831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북소리2.mp3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2188" y="-6334545"/>
            <a:ext cx="114300" cy="123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79512" y="332656"/>
            <a:ext cx="8964488" cy="1296144"/>
          </a:xfrm>
          <a:noFill/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3600" dirty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50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lang="ja-JP" altLang="en-US" sz="50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れきしの　ほんに　きろく</a:t>
            </a:r>
            <a:endParaRPr lang="ko-KR" altLang="en-US" sz="500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971600" y="1772816"/>
            <a:ext cx="6696744" cy="132511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9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モルデカイの　きろく</a:t>
            </a:r>
            <a:endParaRPr lang="en-US" altLang="ko-KR" sz="39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アダルのつきの　１４にちと　１５にち</a:t>
            </a:r>
            <a:endParaRPr lang="en-US" altLang="ko-KR" sz="32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971600" y="3313956"/>
            <a:ext cx="3960440" cy="1008112"/>
          </a:xfrm>
          <a:prstGeom prst="roundRect">
            <a:avLst/>
          </a:prstGeom>
          <a:solidFill>
            <a:srgbClr val="B8B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9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ハマン　しょけい</a:t>
            </a:r>
            <a:endParaRPr lang="en-US" altLang="ko-KR" sz="39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971600" y="4474468"/>
            <a:ext cx="4104456" cy="1008112"/>
          </a:xfrm>
          <a:prstGeom prst="roundRect">
            <a:avLst/>
          </a:prstGeom>
          <a:solidFill>
            <a:srgbClr val="6A68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9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おうの　ちょくれい</a:t>
            </a:r>
            <a:endParaRPr lang="en-US" altLang="ko-KR" sz="39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8014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/>
          </p:cNvSpPr>
          <p:nvPr/>
        </p:nvSpPr>
        <p:spPr bwMode="auto">
          <a:xfrm>
            <a:off x="-35719" y="-5976"/>
            <a:ext cx="9144000" cy="685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10035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688" y="1844824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Oval 3"/>
          <p:cNvSpPr>
            <a:spLocks/>
          </p:cNvSpPr>
          <p:nvPr/>
        </p:nvSpPr>
        <p:spPr bwMode="auto">
          <a:xfrm>
            <a:off x="539552" y="723305"/>
            <a:ext cx="892969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6" name="Oval 4"/>
          <p:cNvSpPr>
            <a:spLocks/>
          </p:cNvSpPr>
          <p:nvPr/>
        </p:nvSpPr>
        <p:spPr bwMode="auto">
          <a:xfrm>
            <a:off x="1432521" y="723305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7" name="Oval 5"/>
          <p:cNvSpPr>
            <a:spLocks/>
          </p:cNvSpPr>
          <p:nvPr/>
        </p:nvSpPr>
        <p:spPr bwMode="auto">
          <a:xfrm>
            <a:off x="2353379" y="723305"/>
            <a:ext cx="892969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を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8" name="Oval 6"/>
          <p:cNvSpPr>
            <a:spLocks/>
          </p:cNvSpPr>
          <p:nvPr/>
        </p:nvSpPr>
        <p:spPr bwMode="auto">
          <a:xfrm>
            <a:off x="3412622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し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9" name="Oval 7"/>
          <p:cNvSpPr>
            <a:spLocks/>
          </p:cNvSpPr>
          <p:nvPr/>
        </p:nvSpPr>
        <p:spPr bwMode="auto">
          <a:xfrm>
            <a:off x="5133453" y="723305"/>
            <a:ext cx="892969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0" name="Oval 8"/>
          <p:cNvSpPr>
            <a:spLocks/>
          </p:cNvSpPr>
          <p:nvPr/>
        </p:nvSpPr>
        <p:spPr bwMode="auto">
          <a:xfrm>
            <a:off x="6026422" y="723305"/>
            <a:ext cx="892969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1" name="Oval 9"/>
          <p:cNvSpPr>
            <a:spLocks/>
          </p:cNvSpPr>
          <p:nvPr/>
        </p:nvSpPr>
        <p:spPr bwMode="auto">
          <a:xfrm>
            <a:off x="6919391" y="688309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2" name="Oval 10"/>
          <p:cNvSpPr>
            <a:spLocks/>
          </p:cNvSpPr>
          <p:nvPr/>
        </p:nvSpPr>
        <p:spPr bwMode="auto">
          <a:xfrm>
            <a:off x="7812360" y="702846"/>
            <a:ext cx="892969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4" name="Oval 6"/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て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287515" y="2420888"/>
            <a:ext cx="8497529" cy="85063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みことばの　なかで</a:t>
            </a: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いちばん　こころに　のこった　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CC33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ことを</a:t>
            </a: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フォーラムしよう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332173" y="3822401"/>
            <a:ext cx="8473978" cy="86409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あゆんできた　３０ねんの　はじまり</a:t>
            </a:r>
            <a:endParaRPr kumimoji="0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－　プリムのまつり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に　ついて　フォーラムしよう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82578" y="5237378"/>
            <a:ext cx="8473978" cy="783911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こんしゅう　じっせん　すること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を　フォーラムしよう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95536" y="83671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フォーラム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223067" y="828620"/>
            <a:ext cx="3482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こく　いん　し　よう</a:t>
            </a:r>
          </a:p>
        </p:txBody>
      </p:sp>
    </p:spTree>
    <p:extLst>
      <p:ext uri="{BB962C8B-B14F-4D97-AF65-F5344CB8AC3E}">
        <p14:creationId xmlns:p14="http://schemas.microsoft.com/office/powerpoint/2010/main" val="34121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dministrator\Desktop\그림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52224"/>
            <a:ext cx="9361040" cy="7122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모서리가 둥근 직사각형 2"/>
          <p:cNvSpPr/>
          <p:nvPr/>
        </p:nvSpPr>
        <p:spPr>
          <a:xfrm>
            <a:off x="539552" y="476672"/>
            <a:ext cx="3665836" cy="309634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000" b="1" spc="-12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99.9%</a:t>
            </a:r>
            <a:r>
              <a:rPr lang="ja-JP" altLang="en-US" sz="5000" b="1" spc="-12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</a:rPr>
              <a:t>の　</a:t>
            </a:r>
            <a:endParaRPr lang="en-US" altLang="ja-JP" sz="5000" b="1" spc="-12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</a:endParaRPr>
          </a:p>
          <a:p>
            <a:pPr algn="ctr"/>
            <a:r>
              <a:rPr lang="ja-JP" altLang="en-US" sz="5000" b="1" spc="-12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</a:rPr>
              <a:t>ふくいんの</a:t>
            </a:r>
            <a:endParaRPr lang="en-US" altLang="ja-JP" sz="5000" b="1" spc="-12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</a:endParaRPr>
          </a:p>
          <a:p>
            <a:pPr algn="ctr"/>
            <a:r>
              <a:rPr lang="ja-JP" altLang="en-US" sz="5000" b="1" spc="-12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</a:rPr>
              <a:t>ない</a:t>
            </a:r>
            <a:endParaRPr lang="en-US" altLang="ja-JP" sz="5000" b="1" spc="-12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</a:endParaRPr>
          </a:p>
          <a:p>
            <a:pPr algn="ctr"/>
            <a:r>
              <a:rPr lang="ja-JP" altLang="en-US" sz="5000" b="1" spc="-12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</a:rPr>
              <a:t>イスラエル</a:t>
            </a:r>
            <a:endParaRPr lang="ko-KR" altLang="en-US" sz="5000" b="1" spc="-12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7402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26579"/>
            <a:ext cx="9717672" cy="6831421"/>
          </a:xfrm>
          <a:prstGeom prst="rect">
            <a:avLst/>
          </a:prstGeom>
          <a:effectLst/>
        </p:spPr>
      </p:pic>
      <p:sp>
        <p:nvSpPr>
          <p:cNvPr id="3" name="모서리가 둥근 직사각형 2"/>
          <p:cNvSpPr/>
          <p:nvPr/>
        </p:nvSpPr>
        <p:spPr>
          <a:xfrm>
            <a:off x="756692" y="260648"/>
            <a:ext cx="7560840" cy="125184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</a:rPr>
              <a:t>ぐうぞう　せぞく　</a:t>
            </a:r>
            <a:endParaRPr lang="en-US" altLang="ja-JP" sz="5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</a:endParaRPr>
          </a:p>
          <a:p>
            <a:pPr algn="ctr"/>
            <a:r>
              <a:rPr lang="ja-JP" alt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</a:rPr>
              <a:t>しょうぎょうか</a:t>
            </a:r>
            <a:endParaRPr lang="ko-KR" altLang="en-US" sz="5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4924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/>
          <p:cNvSpPr/>
          <p:nvPr/>
        </p:nvSpPr>
        <p:spPr>
          <a:xfrm>
            <a:off x="1619672" y="260648"/>
            <a:ext cx="5976664" cy="129614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バビロン　しんりゃく</a:t>
            </a:r>
            <a:endParaRPr lang="ko-KR" altLang="en-US" sz="5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pic>
        <p:nvPicPr>
          <p:cNvPr id="4" name="Picture 2" descr="C:\Users\김종윤\Desktop\그림\하박국\하박국 선지자 기도 전쟁 포로 속국 노예 불신앙 바벨론 갈대아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2513" y="1988638"/>
            <a:ext cx="5710287" cy="46351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0514423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1" y="2490055"/>
            <a:ext cx="3691772" cy="4065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90055"/>
            <a:ext cx="4608512" cy="4082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모서리가 둥근 직사각형 2"/>
          <p:cNvSpPr/>
          <p:nvPr/>
        </p:nvSpPr>
        <p:spPr>
          <a:xfrm>
            <a:off x="611560" y="476672"/>
            <a:ext cx="4464496" cy="129614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ほりょ</a:t>
            </a:r>
            <a:endParaRPr lang="ko-KR" altLang="en-US" sz="5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6C7E0B4-E770-4823-B0A7-5812FE0A787F}"/>
              </a:ext>
            </a:extLst>
          </p:cNvPr>
          <p:cNvSpPr txBox="1"/>
          <p:nvPr/>
        </p:nvSpPr>
        <p:spPr>
          <a:xfrm>
            <a:off x="1835696" y="6093296"/>
            <a:ext cx="23762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ネット　いそんしょう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6B02B21-D5D1-48C5-BE22-A0F9D29181FA}"/>
              </a:ext>
            </a:extLst>
          </p:cNvPr>
          <p:cNvSpPr txBox="1"/>
          <p:nvPr/>
        </p:nvSpPr>
        <p:spPr>
          <a:xfrm>
            <a:off x="7524328" y="4187858"/>
            <a:ext cx="86409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うつ</a:t>
            </a:r>
          </a:p>
        </p:txBody>
      </p:sp>
    </p:spTree>
    <p:extLst>
      <p:ext uri="{BB962C8B-B14F-4D97-AF65-F5344CB8AC3E}">
        <p14:creationId xmlns:p14="http://schemas.microsoft.com/office/powerpoint/2010/main" val="417681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22" b="97453" l="1319" r="97362">
                        <a14:foregroundMark x1="41837" y1="45421" x2="44566" y2="43784"/>
                        <a14:foregroundMark x1="46930" y1="51364" x2="46476" y2="54760"/>
                        <a14:foregroundMark x1="22328" y1="58460" x2="23602" y2="61856"/>
                        <a14:foregroundMark x1="22328" y1="68344" x2="24829" y2="67495"/>
                        <a14:foregroundMark x1="22328" y1="71195" x2="24420" y2="70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755321"/>
            <a:ext cx="8136904" cy="6102679"/>
          </a:xfrm>
          <a:prstGeom prst="rect">
            <a:avLst/>
          </a:prstGeom>
        </p:spPr>
      </p:pic>
      <p:sp>
        <p:nvSpPr>
          <p:cNvPr id="3" name="모서리가 둥근 직사각형 2"/>
          <p:cNvSpPr/>
          <p:nvPr/>
        </p:nvSpPr>
        <p:spPr>
          <a:xfrm>
            <a:off x="395536" y="260648"/>
            <a:ext cx="8496944" cy="1080119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0.1%</a:t>
            </a:r>
            <a:r>
              <a:rPr lang="ja-JP" alt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　ふくいんを　もった　</a:t>
            </a:r>
            <a:endParaRPr lang="en-US" altLang="ja-JP" sz="5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レムナント</a:t>
            </a:r>
            <a:endParaRPr lang="ko-KR" altLang="en-US" sz="5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73851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istrator\Desktop\KakaoTalk_20201121_092249058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191" b="47801" l="11068" r="34115">
                        <a14:foregroundMark x1="15365" y1="34606" x2="15582" y2="36632"/>
                        <a14:foregroundMark x1="16298" y1="35156" x2="16602" y2="35677"/>
                        <a14:foregroundMark x1="24870" y1="25203" x2="25065" y2="26418"/>
                        <a14:foregroundMark x1="13932" y1="36777" x2="15061" y2="36921"/>
                        <a14:foregroundMark x1="25282" y1="23032" x2="26389" y2="22627"/>
                        <a14:foregroundMark x1="22613" y1="24103" x2="22114" y2="24942"/>
                        <a14:foregroundMark x1="21094" y1="29282" x2="20985" y2="30932"/>
                        <a14:foregroundMark x1="18034" y1="32552" x2="18034" y2="33102"/>
                        <a14:backgroundMark x1="27626" y1="47251" x2="26085" y2="48611"/>
                        <a14:backgroundMark x1="15169" y1="44126" x2="16081" y2="487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-1683568"/>
            <a:ext cx="24253373" cy="18190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404664"/>
            <a:ext cx="9190123" cy="576064"/>
          </a:xfrm>
          <a:noFill/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3600" dirty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5000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lang="ja-JP" altLang="en-US" sz="5000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アハシュエロスおうの　</a:t>
            </a:r>
            <a:br>
              <a:rPr lang="en-US" altLang="ja-JP" sz="5000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5000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ちょくれい</a:t>
            </a:r>
            <a:endParaRPr lang="ko-KR" altLang="en-US" sz="5000" dirty="0">
              <a:ln w="18415" cmpd="sng">
                <a:solidFill>
                  <a:srgbClr val="FFFF99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sp>
        <p:nvSpPr>
          <p:cNvPr id="3" name="오른쪽 화살표 2"/>
          <p:cNvSpPr/>
          <p:nvPr/>
        </p:nvSpPr>
        <p:spPr>
          <a:xfrm>
            <a:off x="611560" y="1946176"/>
            <a:ext cx="5904656" cy="1728192"/>
          </a:xfrm>
          <a:prstGeom prst="rightArrow">
            <a:avLst/>
          </a:prstGeom>
          <a:solidFill>
            <a:srgbClr val="537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600" dirty="0"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3400" b="1" dirty="0">
                <a:ln w="18415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ハマンに　ひれふすように　</a:t>
            </a:r>
            <a:endParaRPr lang="en-US" altLang="ja-JP" sz="3400" b="1" dirty="0">
              <a:ln w="1841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400" b="1" dirty="0">
                <a:ln w="18415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めいれい</a:t>
            </a:r>
            <a:endParaRPr lang="ko-KR" altLang="en-US" sz="3400" b="1" dirty="0">
              <a:ln w="1841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sp>
        <p:nvSpPr>
          <p:cNvPr id="6" name="오른쪽 화살표 5"/>
          <p:cNvSpPr/>
          <p:nvPr/>
        </p:nvSpPr>
        <p:spPr>
          <a:xfrm>
            <a:off x="611560" y="3170312"/>
            <a:ext cx="5904656" cy="1728192"/>
          </a:xfrm>
          <a:prstGeom prst="rightArrow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600" dirty="0"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3400" b="1" dirty="0">
                <a:ln w="18415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ユダヤじん　しょけい　</a:t>
            </a:r>
            <a:endParaRPr lang="en-US" altLang="ja-JP" sz="3400" b="1" dirty="0">
              <a:ln w="1841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400" b="1" dirty="0">
                <a:ln w="18415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めいれい</a:t>
            </a:r>
            <a:endParaRPr lang="ko-KR" altLang="en-US" sz="3400" b="1" dirty="0">
              <a:ln w="1841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sp>
        <p:nvSpPr>
          <p:cNvPr id="7" name="오른쪽 화살표 6"/>
          <p:cNvSpPr/>
          <p:nvPr/>
        </p:nvSpPr>
        <p:spPr>
          <a:xfrm>
            <a:off x="611560" y="4394448"/>
            <a:ext cx="5904656" cy="1728192"/>
          </a:xfrm>
          <a:prstGeom prst="rightArrow">
            <a:avLst/>
          </a:prstGeom>
          <a:solidFill>
            <a:srgbClr val="0015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600" dirty="0"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3400" b="1" dirty="0">
                <a:ln w="18415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ハマン　しょけい　めいれい</a:t>
            </a:r>
            <a:endParaRPr lang="ko-KR" altLang="en-US" sz="3400" b="1" dirty="0">
              <a:ln w="1841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8124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유월절 양의피 문설주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-99392"/>
            <a:ext cx="20810312" cy="7458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691680" y="332656"/>
            <a:ext cx="6120681" cy="1008112"/>
          </a:xfrm>
          <a:solidFill>
            <a:schemeClr val="bg1"/>
          </a:solidFill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3600" dirty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5000" b="1" dirty="0">
                <a:ln w="3175" cmpd="sng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lang="ja-JP" altLang="en-US" sz="5000" b="1" dirty="0">
                <a:ln w="3175" cmpd="sng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かみさまの　すくい</a:t>
            </a:r>
            <a:endParaRPr lang="ko-KR" altLang="en-US" sz="5000" b="1" dirty="0">
              <a:ln w="3175" cmpd="sng">
                <a:solidFill>
                  <a:schemeClr val="bg1"/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2859895" y="1916832"/>
            <a:ext cx="3784249" cy="1008112"/>
          </a:xfrm>
          <a:prstGeom prst="round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900" b="1" spc="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パロおう　じだい</a:t>
            </a:r>
            <a:endParaRPr lang="ko-KR" altLang="en-US" sz="3900" b="1" spc="1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6790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51520" y="332656"/>
            <a:ext cx="9190123" cy="1008112"/>
          </a:xfrm>
          <a:noFill/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3600" dirty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50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lang="ja-JP" altLang="en-US" sz="50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かみさまの　すくい</a:t>
            </a:r>
            <a:endParaRPr lang="ko-KR" altLang="en-US" sz="500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386826" y="1916832"/>
            <a:ext cx="3897142" cy="1008112"/>
          </a:xfrm>
          <a:prstGeom prst="round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900" b="1" spc="-2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ヘロデおう　じだい</a:t>
            </a:r>
            <a:endParaRPr lang="ko-KR" altLang="en-US" sz="3900" b="1" spc="-25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pic>
        <p:nvPicPr>
          <p:cNvPr id="9" name="Picture 2" descr="C:\Users\Administrator\Documents\새 폴더\마태복음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628799"/>
            <a:ext cx="5508728" cy="502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6460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30267</TotalTime>
  <Words>280</Words>
  <Application>Microsoft Office PowerPoint</Application>
  <PresentationFormat>画面に合わせる (4:3)</PresentationFormat>
  <Paragraphs>58</Paragraphs>
  <Slides>12</Slides>
  <Notes>11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12</vt:i4>
      </vt:variant>
    </vt:vector>
  </HeadingPairs>
  <TitlesOfParts>
    <vt:vector size="20" baseType="lpstr">
      <vt:lpstr>(3) 양평군체 B</vt:lpstr>
      <vt:lpstr>HY견고딕</vt:lpstr>
      <vt:lpstr>HY강M</vt:lpstr>
      <vt:lpstr>HY울릉도B</vt:lpstr>
      <vt:lpstr>맑은 고딕</vt:lpstr>
      <vt:lpstr>ＭＳ Ｐゴシック</vt:lpstr>
      <vt:lpstr>Arial</vt:lpstr>
      <vt:lpstr>Office 테마</vt:lpstr>
      <vt:lpstr>  あゆんできた 30ねんの　はじまり     　プリムのまつり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 1. アハシュエロスおうの　 　　ちょくれい</vt:lpstr>
      <vt:lpstr> 2. かみさまの　すくい</vt:lpstr>
      <vt:lpstr> 2. かみさまの　すくい</vt:lpstr>
      <vt:lpstr> 2. かみさまの　すくい</vt:lpstr>
      <vt:lpstr> 3. れきしの　ほんに　きろく</vt:lpstr>
      <vt:lpstr>PowerPoint プレゼンテーション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제14과   유 일 성</dc:title>
  <dc:creator>Registered User</dc:creator>
  <cp:lastModifiedBy>sasaki ちかこ</cp:lastModifiedBy>
  <cp:revision>747</cp:revision>
  <dcterms:created xsi:type="dcterms:W3CDTF">2019-04-04T19:07:56Z</dcterms:created>
  <dcterms:modified xsi:type="dcterms:W3CDTF">2020-11-28T09:50:53Z</dcterms:modified>
</cp:coreProperties>
</file>