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72" r:id="rId2"/>
    <p:sldId id="546" r:id="rId3"/>
    <p:sldId id="554" r:id="rId4"/>
    <p:sldId id="528" r:id="rId5"/>
    <p:sldId id="514" r:id="rId6"/>
    <p:sldId id="550" r:id="rId7"/>
    <p:sldId id="551" r:id="rId8"/>
    <p:sldId id="274" r:id="rId9"/>
    <p:sldId id="552" r:id="rId10"/>
    <p:sldId id="555" r:id="rId11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6A6800"/>
    <a:srgbClr val="B8B400"/>
    <a:srgbClr val="541400"/>
    <a:srgbClr val="B02A00"/>
    <a:srgbClr val="962400"/>
    <a:srgbClr val="F9B277"/>
    <a:srgbClr val="FF9F5D"/>
    <a:srgbClr val="FF7D7D"/>
    <a:srgbClr val="FF85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112" autoAdjust="0"/>
    <p:restoredTop sz="92446" autoAdjust="0"/>
  </p:normalViewPr>
  <p:slideViewPr>
    <p:cSldViewPr>
      <p:cViewPr varScale="1">
        <p:scale>
          <a:sx n="90" d="100"/>
          <a:sy n="90" d="100"/>
        </p:scale>
        <p:origin x="86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53E538-B387-4CC6-87FD-024D15D86C4B}" type="datetimeFigureOut">
              <a:rPr lang="ko-KR" altLang="en-US" smtClean="0"/>
              <a:t>2020-12-05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CDE2F2-D0B9-4F36-9CAA-0EFF56D09ED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76180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DE2F2-D0B9-4F36-9CAA-0EFF56D09ED3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670657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이미지출처 </a:t>
            </a:r>
            <a:r>
              <a:rPr lang="en-US" altLang="ko-KR" dirty="0"/>
              <a:t>: https://news.naver.com/main/read.nhn?oid=055&amp;aid=0000851539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DE2F2-D0B9-4F36-9CAA-0EFF56D09ED3}" type="slidenum">
              <a:rPr lang="ko-KR" altLang="en-US" smtClean="0"/>
              <a:t>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758140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이미지출처 </a:t>
            </a:r>
            <a:r>
              <a:rPr lang="en-US" altLang="ko-KR" dirty="0"/>
              <a:t>: https://news.naver.com/main/read.nhn?oid=055&amp;aid=0000851539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DE2F2-D0B9-4F36-9CAA-0EFF56D09ED3}" type="slidenum">
              <a:rPr lang="ko-KR" altLang="en-US" smtClean="0"/>
              <a:t>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758140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DE2F2-D0B9-4F36-9CAA-0EFF56D09ED3}" type="slidenum">
              <a:rPr lang="ko-KR" altLang="en-US" smtClean="0"/>
              <a:t>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206905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이미지출처 </a:t>
            </a:r>
            <a:r>
              <a:rPr lang="en-US" altLang="ko-KR" dirty="0"/>
              <a:t>: https://blog.naver.com/samhoung/222055780843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DE2F2-D0B9-4F36-9CAA-0EFF56D09ED3}" type="slidenum">
              <a:rPr lang="ko-KR" altLang="en-US" smtClean="0"/>
              <a:t>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206905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DE2F2-D0B9-4F36-9CAA-0EFF56D09ED3}" type="slidenum">
              <a:rPr lang="ko-KR" altLang="en-US" smtClean="0"/>
              <a:t>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206905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DE2F2-D0B9-4F36-9CAA-0EFF56D09ED3}" type="slidenum">
              <a:rPr lang="ko-KR" altLang="en-US" smtClean="0"/>
              <a:t>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206905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DE2F2-D0B9-4F36-9CAA-0EFF56D09ED3}" type="slidenum">
              <a:rPr lang="ko-KR" altLang="en-US" smtClean="0"/>
              <a:t>8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206905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DE2F2-D0B9-4F36-9CAA-0EFF56D09ED3}" type="slidenum">
              <a:rPr lang="ko-KR" altLang="en-US" smtClean="0"/>
              <a:t>9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20690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2020-12-05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92233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2020-12-05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212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2020-12-05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34228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2020-12-05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82389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2020-12-05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98629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2020-12-05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64113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2020-12-05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2694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2020-12-05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58103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2020-12-05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91400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2020-12-05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09898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2020-12-05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51145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2AD451-2019-4A62-B950-CCB851E13339}" type="datetimeFigureOut">
              <a:rPr lang="ko-KR" altLang="en-US" smtClean="0"/>
              <a:t>2020-12-05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73006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10.jpe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395536" y="4077072"/>
            <a:ext cx="4248472" cy="1135825"/>
          </a:xfrm>
          <a:solidFill>
            <a:schemeClr val="bg1">
              <a:alpha val="0"/>
            </a:schemeClr>
          </a:solidFill>
        </p:spPr>
        <p:txBody>
          <a:bodyPr>
            <a:noAutofit/>
          </a:bodyPr>
          <a:lstStyle/>
          <a:p>
            <a:r>
              <a:rPr lang="ja-JP" altLang="en-US" sz="5000" b="1" spc="10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glow rad="635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イザヤ</a:t>
            </a:r>
            <a:r>
              <a:rPr lang="ko-KR" altLang="en-US" sz="5000" b="1" spc="10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glow rad="635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 </a:t>
            </a:r>
            <a:r>
              <a:rPr lang="en-US" altLang="ko-KR" sz="5000" b="1" spc="10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glow rad="635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M" pitchFamily="18" charset="-127"/>
                <a:ea typeface="HY강M" pitchFamily="18" charset="-127"/>
              </a:rPr>
              <a:t>6:1-13</a:t>
            </a:r>
          </a:p>
          <a:p>
            <a:endParaRPr lang="en-US" altLang="ko-KR" sz="4500" b="1" spc="-250" dirty="0">
              <a:solidFill>
                <a:srgbClr val="002060"/>
              </a:solidFill>
              <a:effectLst>
                <a:glow rad="635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강M" pitchFamily="18" charset="-127"/>
              <a:ea typeface="HY강M" pitchFamily="18" charset="-127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55576" y="915631"/>
            <a:ext cx="9144000" cy="1470025"/>
          </a:xfrm>
        </p:spPr>
        <p:txBody>
          <a:bodyPr>
            <a:normAutofit fontScale="90000"/>
          </a:bodyPr>
          <a:lstStyle/>
          <a:p>
            <a:pPr algn="l"/>
            <a:r>
              <a:rPr lang="ko-KR" altLang="en-US" sz="6000" b="1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(3) 양평군체 B" pitchFamily="18" charset="-127"/>
                <a:ea typeface="(3) 양평군체 B" pitchFamily="18" charset="-127"/>
              </a:rPr>
              <a:t> </a:t>
            </a:r>
            <a:br>
              <a:rPr lang="en-US" altLang="ko-KR" sz="6000" b="1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(3) 양평군체 B" pitchFamily="18" charset="-127"/>
                <a:ea typeface="(3) 양평군체 B" pitchFamily="18" charset="-127"/>
              </a:rPr>
            </a:br>
            <a:r>
              <a:rPr kumimoji="0" lang="ja-JP" altLang="en-US" sz="4400" b="1" i="0" u="none" strike="noStrike" kern="1200" cap="none" spc="0" normalizeH="0" baseline="0" noProof="0" dirty="0">
                <a:ln w="18000">
                  <a:solidFill>
                    <a:prstClr val="white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rPr>
              <a:t>あゆんできた</a:t>
            </a:r>
            <a:r>
              <a:rPr kumimoji="0" lang="ko-KR" altLang="en-US" sz="4400" b="1" i="0" u="none" strike="noStrike" kern="1200" cap="none" spc="0" normalizeH="0" baseline="0" noProof="0" dirty="0">
                <a:ln w="18000">
                  <a:solidFill>
                    <a:prstClr val="white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ＭＳ Ｐゴシック" panose="020B0600070205080204" pitchFamily="50" charset="-128"/>
                <a:ea typeface="HY동녘B" pitchFamily="18" charset="-127"/>
                <a:cs typeface="+mj-cs"/>
              </a:rPr>
              <a:t> </a:t>
            </a:r>
            <a:r>
              <a:rPr kumimoji="0" lang="en-US" altLang="ko-KR" sz="4400" b="1" i="0" u="none" strike="noStrike" kern="1200" cap="none" spc="0" normalizeH="0" baseline="0" noProof="0" dirty="0">
                <a:ln w="18000">
                  <a:solidFill>
                    <a:prstClr val="white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rPr>
              <a:t>30</a:t>
            </a:r>
            <a:r>
              <a:rPr kumimoji="0" lang="ja-JP" altLang="en-US" sz="4400" b="1" i="0" u="none" strike="noStrike" kern="1200" cap="none" spc="0" normalizeH="0" baseline="0" noProof="0" dirty="0">
                <a:ln w="18000">
                  <a:solidFill>
                    <a:prstClr val="white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rPr>
              <a:t>ねんの　はじまり</a:t>
            </a:r>
            <a:r>
              <a:rPr kumimoji="0" lang="ko-KR" altLang="en-US" sz="4400" b="1" i="0" u="none" strike="noStrike" kern="1200" cap="none" spc="0" normalizeH="0" baseline="0" noProof="0" dirty="0">
                <a:ln w="18000">
                  <a:solidFill>
                    <a:prstClr val="white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ＭＳ Ｐゴシック" panose="020B0600070205080204" pitchFamily="50" charset="-128"/>
                <a:ea typeface="HY동녘B" pitchFamily="18" charset="-127"/>
                <a:cs typeface="+mj-cs"/>
              </a:rPr>
              <a:t> </a:t>
            </a:r>
            <a:r>
              <a:rPr kumimoji="0" lang="en-US" altLang="ko-KR" sz="4400" b="1" i="0" u="none" strike="noStrike" kern="1200" cap="none" spc="0" normalizeH="0" baseline="0" noProof="0" dirty="0">
                <a:ln w="18000">
                  <a:solidFill>
                    <a:prstClr val="white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rPr>
              <a:t> </a:t>
            </a:r>
            <a:r>
              <a:rPr kumimoji="0" lang="ko-KR" altLang="en-US" sz="4400" b="1" i="0" u="none" strike="noStrike" kern="1200" cap="none" spc="0" normalizeH="0" baseline="0" noProof="0" dirty="0">
                <a:ln w="18000">
                  <a:solidFill>
                    <a:prstClr val="white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ＭＳ Ｐゴシック" panose="020B0600070205080204" pitchFamily="50" charset="-128"/>
                <a:ea typeface="HY동녘B" pitchFamily="18" charset="-127"/>
                <a:cs typeface="+mj-cs"/>
              </a:rPr>
              <a:t>  </a:t>
            </a:r>
            <a:br>
              <a:rPr kumimoji="0" lang="en-US" altLang="ko-KR" sz="6700" b="1" i="0" u="none" strike="noStrike" kern="1200" cap="none" spc="0" normalizeH="0" baseline="0" noProof="0" dirty="0">
                <a:ln w="17780" cmpd="sng">
                  <a:solidFill>
                    <a:prstClr val="black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rPr>
            </a:br>
            <a:r>
              <a:rPr kumimoji="0" lang="ja-JP" altLang="en-US" sz="6700" b="1" i="0" u="none" strike="noStrike" kern="1200" cap="none" spc="0" normalizeH="0" baseline="0" noProof="0" dirty="0">
                <a:ln w="17780" cmpd="sng">
                  <a:solidFill>
                    <a:prstClr val="black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rPr>
              <a:t>イザヤに　あたえられた</a:t>
            </a:r>
            <a:br>
              <a:rPr kumimoji="0" lang="en-US" altLang="ja-JP" sz="6700" b="1" i="0" u="none" strike="noStrike" kern="1200" cap="none" spc="0" normalizeH="0" baseline="0" noProof="0" dirty="0">
                <a:ln w="17780" cmpd="sng">
                  <a:solidFill>
                    <a:prstClr val="black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rPr>
            </a:br>
            <a:r>
              <a:rPr kumimoji="0" lang="ja-JP" altLang="en-US" sz="6700" b="1" i="0" u="none" strike="noStrike" kern="1200" cap="none" spc="0" normalizeH="0" baseline="0" noProof="0" dirty="0">
                <a:ln w="17780" cmpd="sng">
                  <a:solidFill>
                    <a:prstClr val="black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rPr>
              <a:t>　　　　　　　よげん</a:t>
            </a:r>
            <a:endParaRPr lang="ko-KR" altLang="en-US" sz="6400" b="1" spc="100" dirty="0">
              <a:ln w="18000">
                <a:solidFill>
                  <a:schemeClr val="bg1"/>
                </a:solidFill>
                <a:prstDash val="solid"/>
                <a:miter lim="800000"/>
              </a:ln>
              <a:gradFill flip="none" rotWithShape="1">
                <a:gsLst>
                  <a:gs pos="0">
                    <a:srgbClr val="7030A0">
                      <a:tint val="66000"/>
                      <a:satMod val="160000"/>
                    </a:srgbClr>
                  </a:gs>
                  <a:gs pos="50000">
                    <a:srgbClr val="7030A0">
                      <a:tint val="44500"/>
                      <a:satMod val="160000"/>
                    </a:srgbClr>
                  </a:gs>
                  <a:gs pos="100000">
                    <a:srgbClr val="7030A0">
                      <a:tint val="23500"/>
                      <a:satMod val="160000"/>
                    </a:srgbClr>
                  </a:gs>
                </a:gsLst>
                <a:lin ang="10800000" scaled="1"/>
                <a:tileRect/>
              </a:gra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6" name="Picture 2" descr="D:\My Pictures\10 여름성경학교\2강 그림\크기변경\크기변환_이사야 렘넌트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2709081"/>
            <a:ext cx="2476816" cy="41490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27376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1"/>
          <p:cNvSpPr>
            <a:spLocks/>
          </p:cNvSpPr>
          <p:nvPr/>
        </p:nvSpPr>
        <p:spPr bwMode="auto">
          <a:xfrm>
            <a:off x="-35719" y="-5976"/>
            <a:ext cx="9144000" cy="68580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34" charset="-127"/>
              <a:cs typeface="+mn-cs"/>
            </a:endParaRPr>
          </a:p>
        </p:txBody>
      </p:sp>
      <p:pic>
        <p:nvPicPr>
          <p:cNvPr id="100354" name="Picture 2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6688" y="1844824"/>
            <a:ext cx="9663224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355" name="Oval 3"/>
          <p:cNvSpPr>
            <a:spLocks/>
          </p:cNvSpPr>
          <p:nvPr/>
        </p:nvSpPr>
        <p:spPr bwMode="auto">
          <a:xfrm>
            <a:off x="539552" y="723305"/>
            <a:ext cx="892969" cy="892969"/>
          </a:xfrm>
          <a:prstGeom prst="ellipse">
            <a:avLst/>
          </a:prstGeom>
          <a:solidFill>
            <a:srgbClr val="FF0000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HY울릉도B" pitchFamily="18" charset="-127"/>
              <a:ea typeface="HY울릉도B" pitchFamily="18" charset="-127"/>
              <a:cs typeface="+mn-cs"/>
              <a:sym typeface="KT&amp;G 상상제목OTF B" charset="0"/>
            </a:endParaRPr>
          </a:p>
        </p:txBody>
      </p:sp>
      <p:sp>
        <p:nvSpPr>
          <p:cNvPr id="100356" name="Oval 4"/>
          <p:cNvSpPr>
            <a:spLocks/>
          </p:cNvSpPr>
          <p:nvPr/>
        </p:nvSpPr>
        <p:spPr bwMode="auto">
          <a:xfrm>
            <a:off x="1432521" y="723305"/>
            <a:ext cx="892969" cy="892969"/>
          </a:xfrm>
          <a:prstGeom prst="ellipse">
            <a:avLst/>
          </a:prstGeom>
          <a:solidFill>
            <a:srgbClr val="FF5308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HY울릉도B" pitchFamily="18" charset="-127"/>
              <a:ea typeface="HY울릉도B" pitchFamily="18" charset="-127"/>
              <a:cs typeface="+mn-cs"/>
              <a:sym typeface="KT&amp;G 상상제목OTF B" charset="0"/>
            </a:endParaRPr>
          </a:p>
        </p:txBody>
      </p:sp>
      <p:sp>
        <p:nvSpPr>
          <p:cNvPr id="100357" name="Oval 5"/>
          <p:cNvSpPr>
            <a:spLocks/>
          </p:cNvSpPr>
          <p:nvPr/>
        </p:nvSpPr>
        <p:spPr bwMode="auto">
          <a:xfrm>
            <a:off x="2353379" y="723305"/>
            <a:ext cx="892969" cy="892969"/>
          </a:xfrm>
          <a:prstGeom prst="ellipse">
            <a:avLst/>
          </a:prstGeom>
          <a:solidFill>
            <a:srgbClr val="F3EB00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4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  <a:sym typeface="KT&amp;G 상상제목OTF B" charset="0"/>
              </a:rPr>
              <a:t>を</a:t>
            </a:r>
            <a:endParaRPr kumimoji="0" lang="ko-KR" altLang="en-US" sz="4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ＭＳ Ｐゴシック" panose="020B0600070205080204" pitchFamily="50" charset="-128"/>
              <a:ea typeface="HY울릉도B" pitchFamily="18" charset="-127"/>
              <a:cs typeface="+mn-cs"/>
              <a:sym typeface="KT&amp;G 상상제목OTF B" charset="0"/>
            </a:endParaRPr>
          </a:p>
        </p:txBody>
      </p:sp>
      <p:sp>
        <p:nvSpPr>
          <p:cNvPr id="100358" name="Oval 6"/>
          <p:cNvSpPr>
            <a:spLocks/>
          </p:cNvSpPr>
          <p:nvPr/>
        </p:nvSpPr>
        <p:spPr bwMode="auto">
          <a:xfrm>
            <a:off x="3412622" y="723305"/>
            <a:ext cx="892969" cy="892969"/>
          </a:xfrm>
          <a:prstGeom prst="ellipse">
            <a:avLst/>
          </a:prstGeom>
          <a:solidFill>
            <a:srgbClr val="558E28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4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  <a:sym typeface="KT&amp;G 상상제목OTF B" charset="0"/>
              </a:rPr>
              <a:t>し</a:t>
            </a:r>
            <a:endParaRPr kumimoji="0" lang="ko-KR" altLang="en-US" sz="4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ＭＳ Ｐゴシック" panose="020B0600070205080204" pitchFamily="50" charset="-128"/>
              <a:ea typeface="HY울릉도B" pitchFamily="18" charset="-127"/>
              <a:cs typeface="+mn-cs"/>
              <a:sym typeface="KT&amp;G 상상제목OTF B" charset="0"/>
            </a:endParaRPr>
          </a:p>
        </p:txBody>
      </p:sp>
      <p:sp>
        <p:nvSpPr>
          <p:cNvPr id="100359" name="Oval 7"/>
          <p:cNvSpPr>
            <a:spLocks/>
          </p:cNvSpPr>
          <p:nvPr/>
        </p:nvSpPr>
        <p:spPr bwMode="auto">
          <a:xfrm>
            <a:off x="5133453" y="723305"/>
            <a:ext cx="892969" cy="892969"/>
          </a:xfrm>
          <a:prstGeom prst="ellipse">
            <a:avLst/>
          </a:prstGeom>
          <a:solidFill>
            <a:srgbClr val="003DCC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HY울릉도B" pitchFamily="18" charset="-127"/>
              <a:ea typeface="HY울릉도B" pitchFamily="18" charset="-127"/>
              <a:cs typeface="+mn-cs"/>
              <a:sym typeface="KT&amp;G 상상제목OTF B" charset="0"/>
            </a:endParaRPr>
          </a:p>
        </p:txBody>
      </p:sp>
      <p:sp>
        <p:nvSpPr>
          <p:cNvPr id="100360" name="Oval 8"/>
          <p:cNvSpPr>
            <a:spLocks/>
          </p:cNvSpPr>
          <p:nvPr/>
        </p:nvSpPr>
        <p:spPr bwMode="auto">
          <a:xfrm>
            <a:off x="6026422" y="723305"/>
            <a:ext cx="892969" cy="892969"/>
          </a:xfrm>
          <a:prstGeom prst="ellipse">
            <a:avLst/>
          </a:prstGeom>
          <a:solidFill>
            <a:srgbClr val="001F67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HY울릉도B" pitchFamily="18" charset="-127"/>
              <a:ea typeface="HY울릉도B" pitchFamily="18" charset="-127"/>
              <a:cs typeface="+mn-cs"/>
              <a:sym typeface="KT&amp;G 상상제목OTF B" charset="0"/>
            </a:endParaRPr>
          </a:p>
        </p:txBody>
      </p:sp>
      <p:sp>
        <p:nvSpPr>
          <p:cNvPr id="100361" name="Oval 9"/>
          <p:cNvSpPr>
            <a:spLocks/>
          </p:cNvSpPr>
          <p:nvPr/>
        </p:nvSpPr>
        <p:spPr bwMode="auto">
          <a:xfrm>
            <a:off x="6919391" y="688309"/>
            <a:ext cx="892969" cy="892969"/>
          </a:xfrm>
          <a:prstGeom prst="ellipse">
            <a:avLst/>
          </a:prstGeom>
          <a:solidFill>
            <a:srgbClr val="3B00A4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HY울릉도B" pitchFamily="18" charset="-127"/>
              <a:ea typeface="HY울릉도B" pitchFamily="18" charset="-127"/>
              <a:cs typeface="+mn-cs"/>
              <a:sym typeface="KT&amp;G 상상제목OTF B" charset="0"/>
            </a:endParaRPr>
          </a:p>
        </p:txBody>
      </p:sp>
      <p:sp>
        <p:nvSpPr>
          <p:cNvPr id="100362" name="Oval 10"/>
          <p:cNvSpPr>
            <a:spLocks/>
          </p:cNvSpPr>
          <p:nvPr/>
        </p:nvSpPr>
        <p:spPr bwMode="auto">
          <a:xfrm>
            <a:off x="7812360" y="702846"/>
            <a:ext cx="892969" cy="892969"/>
          </a:xfrm>
          <a:prstGeom prst="ellipse">
            <a:avLst/>
          </a:prstGeom>
          <a:solidFill>
            <a:srgbClr val="C632FD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HY울릉도B" pitchFamily="18" charset="-127"/>
              <a:ea typeface="HY울릉도B" pitchFamily="18" charset="-127"/>
              <a:cs typeface="+mn-cs"/>
              <a:sym typeface="KT&amp;G 상상제목OTF B" charset="0"/>
            </a:endParaRPr>
          </a:p>
        </p:txBody>
      </p:sp>
      <p:sp>
        <p:nvSpPr>
          <p:cNvPr id="14" name="Oval 6"/>
          <p:cNvSpPr>
            <a:spLocks/>
          </p:cNvSpPr>
          <p:nvPr/>
        </p:nvSpPr>
        <p:spPr bwMode="auto">
          <a:xfrm>
            <a:off x="4089796" y="723305"/>
            <a:ext cx="892969" cy="892969"/>
          </a:xfrm>
          <a:prstGeom prst="ellipse">
            <a:avLst/>
          </a:prstGeom>
          <a:solidFill>
            <a:srgbClr val="558E28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4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  <a:sym typeface="KT&amp;G 상상제목OTF B" charset="0"/>
              </a:rPr>
              <a:t>て</a:t>
            </a:r>
            <a:endParaRPr kumimoji="0" lang="ko-KR" altLang="en-US" sz="4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ＭＳ Ｐゴシック" panose="020B0600070205080204" pitchFamily="50" charset="-128"/>
              <a:ea typeface="HY울릉도B" pitchFamily="18" charset="-127"/>
              <a:cs typeface="+mn-cs"/>
              <a:sym typeface="KT&amp;G 상상제목OTF B" charset="0"/>
            </a:endParaRPr>
          </a:p>
        </p:txBody>
      </p:sp>
      <p:sp>
        <p:nvSpPr>
          <p:cNvPr id="15" name="모서리가 둥근 직사각형 14"/>
          <p:cNvSpPr/>
          <p:nvPr/>
        </p:nvSpPr>
        <p:spPr>
          <a:xfrm>
            <a:off x="287515" y="2420888"/>
            <a:ext cx="8497529" cy="850632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みことばの　なかで</a:t>
            </a:r>
            <a:r>
              <a: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HY견고딕" panose="02030600000101010101" pitchFamily="18" charset="-127"/>
                <a:cs typeface="+mn-cs"/>
              </a:rPr>
              <a:t> </a:t>
            </a: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　</a:t>
            </a: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いちばん　こころに　のこった　</a:t>
            </a:r>
            <a:endParaRPr kumimoji="0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rgbClr val="CC3300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ことを</a:t>
            </a:r>
            <a:r>
              <a: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ＭＳ Ｐゴシック" panose="020B0600070205080204" pitchFamily="50" charset="-128"/>
                <a:ea typeface="HY견고딕" panose="02030600000101010101" pitchFamily="18" charset="-127"/>
                <a:cs typeface="+mn-cs"/>
              </a:rPr>
              <a:t> </a:t>
            </a: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フォーラムしよう</a:t>
            </a:r>
            <a:endParaRPr kumimoji="0" lang="en-US" altLang="ko-K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" name="모서리가 둥근 직사각형 16"/>
          <p:cNvSpPr/>
          <p:nvPr/>
        </p:nvSpPr>
        <p:spPr>
          <a:xfrm>
            <a:off x="332173" y="3822401"/>
            <a:ext cx="8473978" cy="864096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あゆんできた　３０ねんの　はじまり</a:t>
            </a:r>
            <a:endParaRPr kumimoji="0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－　イザヤに　あたえられた　よげん</a:t>
            </a:r>
            <a:r>
              <a:rPr kumimoji="0" lang="ja-JP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に　</a:t>
            </a: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ついて　</a:t>
            </a:r>
            <a:endParaRPr kumimoji="0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フォーラムしよう</a:t>
            </a:r>
            <a:endParaRPr kumimoji="0" lang="en-US" altLang="ko-K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" name="모서리가 둥근 직사각형 15"/>
          <p:cNvSpPr/>
          <p:nvPr/>
        </p:nvSpPr>
        <p:spPr>
          <a:xfrm>
            <a:off x="282578" y="5237378"/>
            <a:ext cx="8473978" cy="783911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こんしゅう　じっせん　すること</a:t>
            </a: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を　フォーラムしよう</a:t>
            </a:r>
            <a:endParaRPr kumimoji="0" lang="en-US" altLang="ko-K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95536" y="836712"/>
            <a:ext cx="201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맑은 고딕"/>
                <a:ea typeface="ＭＳ Ｐゴシック" panose="020B0600070205080204" pitchFamily="50" charset="-128"/>
                <a:cs typeface="+mn-cs"/>
              </a:rPr>
              <a:t>フォーラム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223067" y="828620"/>
            <a:ext cx="34822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맑은 고딕"/>
                <a:ea typeface="ＭＳ Ｐゴシック" panose="020B0600070205080204" pitchFamily="50" charset="-128"/>
                <a:cs typeface="+mn-cs"/>
              </a:rPr>
              <a:t>こく　いん　し　よう</a:t>
            </a:r>
          </a:p>
        </p:txBody>
      </p:sp>
    </p:spTree>
    <p:extLst>
      <p:ext uri="{BB962C8B-B14F-4D97-AF65-F5344CB8AC3E}">
        <p14:creationId xmlns:p14="http://schemas.microsoft.com/office/powerpoint/2010/main" val="341219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모서리가 둥근 직사각형 2"/>
          <p:cNvSpPr/>
          <p:nvPr/>
        </p:nvSpPr>
        <p:spPr>
          <a:xfrm>
            <a:off x="1763688" y="260648"/>
            <a:ext cx="5544616" cy="1251842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しゅの　すくい</a:t>
            </a:r>
            <a:endParaRPr lang="ko-KR" altLang="en-US" sz="5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grpSp>
        <p:nvGrpSpPr>
          <p:cNvPr id="7" name="그룹 7"/>
          <p:cNvGrpSpPr>
            <a:grpSpLocks/>
          </p:cNvGrpSpPr>
          <p:nvPr/>
        </p:nvGrpSpPr>
        <p:grpSpPr bwMode="auto">
          <a:xfrm>
            <a:off x="2283575" y="1916832"/>
            <a:ext cx="4880712" cy="4931563"/>
            <a:chOff x="1796246" y="1984471"/>
            <a:chExt cx="5694174" cy="4828905"/>
          </a:xfrm>
        </p:grpSpPr>
        <p:pic>
          <p:nvPicPr>
            <p:cNvPr id="8" name="Picture 2" descr="C:\Users\Administrator\Pictures\어린이선교국\스캔\수정된 그림\마태복음\마태복음4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6246" y="1987028"/>
              <a:ext cx="5694174" cy="48263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Box 9"/>
            <p:cNvSpPr txBox="1">
              <a:spLocks noChangeArrowheads="1"/>
            </p:cNvSpPr>
            <p:nvPr/>
          </p:nvSpPr>
          <p:spPr bwMode="auto">
            <a:xfrm>
              <a:off x="2725615" y="1984471"/>
              <a:ext cx="3037536" cy="1175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2pPr>
              <a:lvl3pPr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3pPr>
              <a:lvl4pPr>
                <a:defRPr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4pPr>
              <a:lvl5pPr>
                <a:defRPr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5pPr>
              <a:lvl6pPr eaLnBrk="0" fontAlgn="base" hangingPunct="0"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6pPr>
              <a:lvl7pPr eaLnBrk="0" fontAlgn="base" hangingPunct="0"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7pPr>
              <a:lvl8pPr eaLnBrk="0" fontAlgn="base" hangingPunct="0"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8pPr>
              <a:lvl9pPr eaLnBrk="0" fontAlgn="base" hangingPunct="0"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9pPr>
            </a:lstStyle>
            <a:p>
              <a:pPr algn="ctr" eaLnBrk="1" hangingPunct="1"/>
              <a:r>
                <a:rPr lang="ja-JP" altLang="en-US" sz="2400" dirty="0">
                  <a:latin typeface="+mn-ea"/>
                  <a:ea typeface="+mn-ea"/>
                </a:rPr>
                <a:t>あなたは　いける　</a:t>
              </a:r>
              <a:endParaRPr lang="en-US" altLang="ja-JP" sz="2400" dirty="0">
                <a:latin typeface="+mn-ea"/>
                <a:ea typeface="+mn-ea"/>
              </a:endParaRPr>
            </a:p>
            <a:p>
              <a:pPr algn="ctr" eaLnBrk="1" hangingPunct="1"/>
              <a:r>
                <a:rPr lang="ja-JP" altLang="en-US" sz="2400" dirty="0">
                  <a:latin typeface="+mn-ea"/>
                  <a:ea typeface="+mn-ea"/>
                </a:rPr>
                <a:t>かみのみこ</a:t>
              </a:r>
              <a:endParaRPr lang="en-US" altLang="ja-JP" sz="2400" dirty="0">
                <a:latin typeface="+mn-ea"/>
                <a:ea typeface="+mn-ea"/>
              </a:endParaRPr>
            </a:p>
            <a:p>
              <a:pPr algn="ctr" eaLnBrk="1" hangingPunct="1"/>
              <a:r>
                <a:rPr lang="ja-JP" altLang="en-US" sz="2400" dirty="0">
                  <a:latin typeface="+mn-ea"/>
                  <a:ea typeface="+mn-ea"/>
                </a:rPr>
                <a:t>キリストです</a:t>
              </a:r>
              <a:r>
                <a:rPr lang="en-US" altLang="ko-KR" sz="2400" dirty="0">
                  <a:latin typeface="+mn-ea"/>
                  <a:ea typeface="+mn-ea"/>
                </a:rPr>
                <a:t>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49241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모서리가 둥근 직사각형 2"/>
          <p:cNvSpPr/>
          <p:nvPr/>
        </p:nvSpPr>
        <p:spPr>
          <a:xfrm>
            <a:off x="827584" y="260648"/>
            <a:ext cx="7704856" cy="1251842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あらぬの</a:t>
            </a:r>
            <a:r>
              <a:rPr lang="ko-KR" altLang="en-US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 </a:t>
            </a:r>
            <a:r>
              <a:rPr lang="en-US" altLang="ko-KR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– 24</a:t>
            </a:r>
            <a:r>
              <a:rPr lang="ja-JP" altLang="en-US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じ</a:t>
            </a:r>
            <a:endParaRPr lang="ko-KR" altLang="en-US" sz="5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pic>
        <p:nvPicPr>
          <p:cNvPr id="4" name="Picture 3" descr="D:\My Pictures\2학원복음화\25 하박국\하박국 기도 선지자 포로시대 간구 언약 의인 믿음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3272" y="2856930"/>
            <a:ext cx="8673480" cy="38967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40360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화염.mp3" descr="화염.mp3">
            <a:hlinkClick r:id="" action="ppaction://media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40643" y="-3333751"/>
            <a:ext cx="530064" cy="268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0" y="404664"/>
            <a:ext cx="9190123" cy="576064"/>
          </a:xfrm>
          <a:noFill/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en-US" altLang="ko-KR" sz="3600" dirty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en-US" altLang="ko-KR" sz="5000" dirty="0">
                <a:ln w="18415" cmpd="sng">
                  <a:solidFill>
                    <a:srgbClr val="FFFF99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1. </a:t>
            </a:r>
            <a:r>
              <a:rPr lang="ja-JP" altLang="en-US" sz="5000" dirty="0">
                <a:ln w="18415" cmpd="sng">
                  <a:solidFill>
                    <a:srgbClr val="FFFF99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かみさまは　まず　みことばを　</a:t>
            </a:r>
            <a:br>
              <a:rPr lang="en-US" altLang="ja-JP" sz="5000" dirty="0">
                <a:ln w="18415" cmpd="sng">
                  <a:solidFill>
                    <a:srgbClr val="FFFF99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ja-JP" altLang="en-US" sz="5000" dirty="0">
                <a:ln w="18415" cmpd="sng">
                  <a:solidFill>
                    <a:srgbClr val="FFFF99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あたえられました</a:t>
            </a:r>
            <a:endParaRPr lang="ko-KR" altLang="en-US" sz="5000" dirty="0">
              <a:ln w="18415" cmpd="sng">
                <a:solidFill>
                  <a:srgbClr val="FFFF99"/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HY헤드라인M" pitchFamily="18" charset="-127"/>
            </a:endParaRPr>
          </a:p>
        </p:txBody>
      </p:sp>
      <p:sp>
        <p:nvSpPr>
          <p:cNvPr id="3" name="오른쪽 화살표 2"/>
          <p:cNvSpPr/>
          <p:nvPr/>
        </p:nvSpPr>
        <p:spPr>
          <a:xfrm>
            <a:off x="611560" y="1946176"/>
            <a:ext cx="5904656" cy="1728192"/>
          </a:xfrm>
          <a:prstGeom prst="rightArrow">
            <a:avLst/>
          </a:prstGeom>
          <a:solidFill>
            <a:srgbClr val="537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3600" dirty="0">
                <a:latin typeface="ＭＳ Ｐゴシック" panose="020B0600070205080204" pitchFamily="50" charset="-128"/>
                <a:ea typeface="HY견고딕" pitchFamily="18" charset="-127"/>
              </a:rPr>
              <a:t> </a:t>
            </a:r>
            <a:r>
              <a:rPr lang="ja-JP" altLang="en-US" sz="3400" b="1" dirty="0">
                <a:ln w="18415" cmpd="sng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イザヤ</a:t>
            </a:r>
            <a:r>
              <a:rPr lang="ko-KR" altLang="en-US" sz="3400" b="1" dirty="0">
                <a:ln w="18415" cmpd="sng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ＭＳ Ｐゴシック" panose="020B0600070205080204" pitchFamily="50" charset="-128"/>
                <a:ea typeface="HY견고딕" pitchFamily="18" charset="-127"/>
              </a:rPr>
              <a:t> </a:t>
            </a:r>
            <a:r>
              <a:rPr lang="en-US" altLang="ko-KR" sz="3400" b="1" dirty="0">
                <a:ln w="18415" cmpd="sng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– </a:t>
            </a:r>
            <a:r>
              <a:rPr lang="ja-JP" altLang="en-US" sz="3400" b="1" dirty="0">
                <a:ln w="18415" cmpd="sng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しゅの　すくい</a:t>
            </a:r>
            <a:endParaRPr lang="ko-KR" altLang="en-US" sz="3400" b="1" dirty="0">
              <a:ln w="18415" cmpd="sng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ＭＳ Ｐゴシック" panose="020B0600070205080204" pitchFamily="50" charset="-128"/>
              <a:ea typeface="HY견고딕" pitchFamily="18" charset="-127"/>
            </a:endParaRPr>
          </a:p>
        </p:txBody>
      </p:sp>
      <p:sp>
        <p:nvSpPr>
          <p:cNvPr id="6" name="오른쪽 화살표 5"/>
          <p:cNvSpPr/>
          <p:nvPr/>
        </p:nvSpPr>
        <p:spPr>
          <a:xfrm>
            <a:off x="611560" y="3170312"/>
            <a:ext cx="4320480" cy="1728192"/>
          </a:xfrm>
          <a:prstGeom prst="rightArrow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3600" dirty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ja-JP" altLang="en-US" sz="3400" b="1" dirty="0">
                <a:ln w="18415" cmpd="sng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アモスのこ</a:t>
            </a:r>
            <a:endParaRPr lang="ko-KR" altLang="en-US" sz="3400" b="1" dirty="0">
              <a:ln w="18415" cmpd="sng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ＭＳ Ｐゴシック" panose="020B0600070205080204" pitchFamily="50" charset="-128"/>
              <a:ea typeface="HY견고딕" pitchFamily="18" charset="-127"/>
            </a:endParaRPr>
          </a:p>
        </p:txBody>
      </p:sp>
      <p:sp>
        <p:nvSpPr>
          <p:cNvPr id="7" name="오른쪽 화살표 6"/>
          <p:cNvSpPr/>
          <p:nvPr/>
        </p:nvSpPr>
        <p:spPr>
          <a:xfrm>
            <a:off x="611560" y="4394448"/>
            <a:ext cx="4320480" cy="1728192"/>
          </a:xfrm>
          <a:prstGeom prst="rightArrow">
            <a:avLst/>
          </a:prstGeom>
          <a:solidFill>
            <a:srgbClr val="0015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3600" dirty="0">
                <a:latin typeface="ＭＳ Ｐゴシック" panose="020B0600070205080204" pitchFamily="50" charset="-128"/>
                <a:ea typeface="HY견고딕" pitchFamily="18" charset="-127"/>
              </a:rPr>
              <a:t> </a:t>
            </a:r>
            <a:r>
              <a:rPr lang="ja-JP" altLang="en-US" sz="3400" b="1" dirty="0">
                <a:ln w="18415" cmpd="sng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みことばを　</a:t>
            </a:r>
            <a:endParaRPr lang="en-US" altLang="ja-JP" sz="3400" b="1" dirty="0">
              <a:ln w="18415" cmpd="sng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3400" b="1" dirty="0">
                <a:ln w="18415" cmpd="sng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あたえられた</a:t>
            </a:r>
            <a:endParaRPr lang="ko-KR" altLang="en-US" sz="3400" b="1" dirty="0">
              <a:ln w="18415" cmpd="sng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ＭＳ Ｐゴシック" panose="020B0600070205080204" pitchFamily="50" charset="-128"/>
              <a:ea typeface="HY견고딕" pitchFamily="18" charset="-127"/>
            </a:endParaRPr>
          </a:p>
        </p:txBody>
      </p:sp>
      <p:pic>
        <p:nvPicPr>
          <p:cNvPr id="9" name="Picture 2" descr="D:\My Pictures\10 여름성경학교\2강 그림\크기변경\크기변환_이사야 렘넌트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5129" y="1628800"/>
            <a:ext cx="3215744" cy="5386908"/>
          </a:xfrm>
          <a:prstGeom prst="rect">
            <a:avLst/>
          </a:prstGeom>
          <a:noFill/>
        </p:spPr>
      </p:pic>
      <p:sp>
        <p:nvSpPr>
          <p:cNvPr id="4" name="모서리가 둥근 직사각형 3"/>
          <p:cNvSpPr/>
          <p:nvPr/>
        </p:nvSpPr>
        <p:spPr>
          <a:xfrm>
            <a:off x="6577782" y="4595800"/>
            <a:ext cx="1296144" cy="60540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</a:rPr>
              <a:t>Remnant</a:t>
            </a:r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24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My Pictures\1복음그림\목적 렘넌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1920350"/>
            <a:ext cx="5904656" cy="49335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1" name="화염.mp3" descr="화염.mp3">
            <a:hlinkClick r:id="" action="ppaction://media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40643" y="-3333751"/>
            <a:ext cx="530064" cy="268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228190" y="177244"/>
            <a:ext cx="5904655" cy="1008112"/>
          </a:xfrm>
          <a:solidFill>
            <a:schemeClr val="tx1"/>
          </a:solidFill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en-US" altLang="ko-KR" sz="3600" dirty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en-US" altLang="ko-KR" sz="5000" b="1" dirty="0">
                <a:ln w="317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2. </a:t>
            </a:r>
            <a:r>
              <a:rPr lang="ja-JP" altLang="en-US" sz="5000" b="1" dirty="0">
                <a:ln w="317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とくべつな　よげん</a:t>
            </a:r>
            <a:endParaRPr lang="ko-KR" altLang="en-US" sz="5000" b="1" dirty="0">
              <a:ln w="3175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HY헤드라인M" pitchFamily="18" charset="-127"/>
            </a:endParaRPr>
          </a:p>
        </p:txBody>
      </p:sp>
      <p:sp>
        <p:nvSpPr>
          <p:cNvPr id="7" name="모서리가 둥근 직사각형 6"/>
          <p:cNvSpPr/>
          <p:nvPr/>
        </p:nvSpPr>
        <p:spPr>
          <a:xfrm>
            <a:off x="4427985" y="1039944"/>
            <a:ext cx="4520416" cy="1008112"/>
          </a:xfrm>
          <a:prstGeom prst="roundRect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900" b="1" spc="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Remnant </a:t>
            </a:r>
            <a:r>
              <a:rPr lang="ja-JP" altLang="en-US" sz="3900" b="1" spc="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うんどう</a:t>
            </a:r>
            <a:endParaRPr lang="ko-KR" altLang="en-US" sz="3900" b="1" spc="1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ＭＳ Ｐゴシック" panose="020B0600070205080204" pitchFamily="50" charset="-128"/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67906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화염.mp3" descr="화염.mp3">
            <a:hlinkClick r:id="" action="ppaction://media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40643" y="-3333751"/>
            <a:ext cx="530064" cy="268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모서리가 둥근 직사각형 7"/>
          <p:cNvSpPr/>
          <p:nvPr/>
        </p:nvSpPr>
        <p:spPr>
          <a:xfrm>
            <a:off x="389559" y="404664"/>
            <a:ext cx="5550593" cy="1008112"/>
          </a:xfrm>
          <a:prstGeom prst="roundRect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900" b="1" spc="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インマヌエルの　やくそく</a:t>
            </a:r>
            <a:endParaRPr lang="ko-KR" altLang="en-US" sz="3900" b="1" spc="1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ＭＳ Ｐゴシック" panose="020B0600070205080204" pitchFamily="50" charset="-128"/>
              <a:ea typeface="HY견고딕" pitchFamily="18" charset="-127"/>
            </a:endParaRPr>
          </a:p>
        </p:txBody>
      </p:sp>
      <p:pic>
        <p:nvPicPr>
          <p:cNvPr id="7" name="Picture 2" descr="D:\My Pictures\1복음그림\흑암결박 정시기도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1805602"/>
            <a:ext cx="5184576" cy="47694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46460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화염.mp3" descr="화염.mp3">
            <a:hlinkClick r:id="" action="ppaction://media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40643" y="-3333751"/>
            <a:ext cx="530064" cy="268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" name="모서리가 둥근 직사각형 12"/>
          <p:cNvSpPr/>
          <p:nvPr/>
        </p:nvSpPr>
        <p:spPr>
          <a:xfrm>
            <a:off x="323528" y="476672"/>
            <a:ext cx="6480720" cy="1008112"/>
          </a:xfrm>
          <a:prstGeom prst="roundRect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9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アッシリヤ　おうの　しんりゃく</a:t>
            </a:r>
            <a:endParaRPr lang="ko-KR" altLang="en-US" sz="39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ＭＳ Ｐゴシック" panose="020B0600070205080204" pitchFamily="50" charset="-128"/>
              <a:ea typeface="HY견고딕" pitchFamily="18" charset="-127"/>
            </a:endParaRPr>
          </a:p>
        </p:txBody>
      </p:sp>
      <p:pic>
        <p:nvPicPr>
          <p:cNvPr id="7" name="Picture 2" descr="D:\My Pictures\2학원복음화\23 미가\미가 앗수르 포로 전쟁 속국 불신앙 우상 언약 실패 멸망 이스라엘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734630"/>
            <a:ext cx="8964488" cy="61233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86493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D:\My Pictures\2학원복음화\14역대하\렘넌트 기도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1772816"/>
            <a:ext cx="5976664" cy="5034397"/>
          </a:xfrm>
          <a:prstGeom prst="rect">
            <a:avLst/>
          </a:prstGeom>
          <a:noFill/>
        </p:spPr>
      </p:pic>
      <p:pic>
        <p:nvPicPr>
          <p:cNvPr id="10" name="북소리2.mp3">
            <a:hlinkClick r:id="" action="ppaction://media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02188" y="-6334545"/>
            <a:ext cx="114300" cy="123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화염.mp3" descr="화염.mp3">
            <a:hlinkClick r:id="" action="ppaction://media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40643" y="-3333751"/>
            <a:ext cx="530064" cy="268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79512" y="332656"/>
            <a:ext cx="8964488" cy="1296144"/>
          </a:xfrm>
          <a:noFill/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en-US" altLang="ko-KR" sz="3600" dirty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en-US" altLang="ko-KR" sz="500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3. </a:t>
            </a:r>
            <a:r>
              <a:rPr lang="ja-JP" altLang="en-US" sz="500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みことばは　かならず　</a:t>
            </a:r>
            <a:br>
              <a:rPr lang="en-US" altLang="ja-JP" sz="500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ja-JP" altLang="en-US" sz="500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　　じょうじゅ</a:t>
            </a:r>
            <a:endParaRPr lang="ko-KR" altLang="en-US" sz="5000" dirty="0">
              <a:ln w="18415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HY헤드라인M" pitchFamily="18" charset="-127"/>
            </a:endParaRPr>
          </a:p>
        </p:txBody>
      </p:sp>
      <p:sp>
        <p:nvSpPr>
          <p:cNvPr id="16" name="모서리가 둥근 직사각형 15"/>
          <p:cNvSpPr/>
          <p:nvPr/>
        </p:nvSpPr>
        <p:spPr>
          <a:xfrm>
            <a:off x="971600" y="1772816"/>
            <a:ext cx="6984776" cy="100811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39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ＭＳ Ｐゴシック" panose="020B0600070205080204" pitchFamily="50" charset="-128"/>
                <a:ea typeface="HY견고딕" pitchFamily="18" charset="-127"/>
              </a:rPr>
              <a:t> </a:t>
            </a:r>
            <a:r>
              <a:rPr lang="ja-JP" altLang="en-US" sz="39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マナセおうが　イザヤを　ころす</a:t>
            </a:r>
            <a:endParaRPr lang="en-US" altLang="ko-KR" sz="39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8" name="모서리가 둥근 직사각형 7"/>
          <p:cNvSpPr/>
          <p:nvPr/>
        </p:nvSpPr>
        <p:spPr>
          <a:xfrm>
            <a:off x="950806" y="2996952"/>
            <a:ext cx="4917338" cy="1008112"/>
          </a:xfrm>
          <a:prstGeom prst="roundRect">
            <a:avLst/>
          </a:prstGeom>
          <a:solidFill>
            <a:srgbClr val="B8B4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39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ＭＳ Ｐゴシック" panose="020B0600070205080204" pitchFamily="50" charset="-128"/>
                <a:ea typeface="HY견고딕" pitchFamily="18" charset="-127"/>
              </a:rPr>
              <a:t> </a:t>
            </a:r>
            <a:r>
              <a:rPr lang="ja-JP" altLang="en-US" sz="39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みことばは　かならず　じょうじゅ</a:t>
            </a:r>
            <a:endParaRPr lang="en-US" altLang="ko-KR" sz="39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9" name="모서리가 둥근 직사각형 8"/>
          <p:cNvSpPr/>
          <p:nvPr/>
        </p:nvSpPr>
        <p:spPr>
          <a:xfrm>
            <a:off x="979532" y="4221088"/>
            <a:ext cx="6544796" cy="1008112"/>
          </a:xfrm>
          <a:prstGeom prst="roundRect">
            <a:avLst/>
          </a:prstGeom>
          <a:solidFill>
            <a:srgbClr val="6A68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39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ＭＳ Ｐゴシック" panose="020B0600070205080204" pitchFamily="50" charset="-128"/>
                <a:ea typeface="HY견고딕" pitchFamily="18" charset="-127"/>
              </a:rPr>
              <a:t> </a:t>
            </a:r>
            <a:r>
              <a:rPr lang="ja-JP" altLang="en-US" sz="39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イザヤしょは　きゅうやくの　ふくいんしょ</a:t>
            </a:r>
            <a:endParaRPr lang="en-US" altLang="ko-KR" sz="39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80146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북소리2.mp3">
            <a:hlinkClick r:id="" action="ppaction://media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02188" y="-6334545"/>
            <a:ext cx="114300" cy="123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화염.mp3" descr="화염.mp3">
            <a:hlinkClick r:id="" action="ppaction://media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40643" y="-3333751"/>
            <a:ext cx="530064" cy="268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" name="모서리가 둥근 직사각형 15"/>
          <p:cNvSpPr/>
          <p:nvPr/>
        </p:nvSpPr>
        <p:spPr>
          <a:xfrm>
            <a:off x="755576" y="332656"/>
            <a:ext cx="4176464" cy="165618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39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</a:t>
            </a:r>
            <a:r>
              <a:rPr lang="ja-JP" altLang="en-US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イザヤ</a:t>
            </a:r>
            <a:r>
              <a:rPr lang="ko-KR" altLang="en-US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62:6</a:t>
            </a:r>
          </a:p>
        </p:txBody>
      </p:sp>
      <p:sp>
        <p:nvSpPr>
          <p:cNvPr id="4" name="가로로 말린 두루마리 모양 3"/>
          <p:cNvSpPr/>
          <p:nvPr/>
        </p:nvSpPr>
        <p:spPr>
          <a:xfrm>
            <a:off x="755576" y="1700808"/>
            <a:ext cx="7776864" cy="4725144"/>
          </a:xfrm>
          <a:prstGeom prst="horizontalScroll">
            <a:avLst/>
          </a:prstGeom>
          <a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5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5400" b="1" spc="-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ひるのあいだも、</a:t>
            </a:r>
            <a:endParaRPr lang="en-US" altLang="ja-JP" sz="5400" b="1" spc="-2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5400" b="1" spc="-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よるのあいだも、</a:t>
            </a:r>
            <a:endParaRPr lang="en-US" altLang="ja-JP" sz="5400" b="1" spc="-2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5400" b="1" spc="-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かれらは　けっして　</a:t>
            </a:r>
            <a:endParaRPr lang="en-US" altLang="ja-JP" sz="5400" b="1" spc="-2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5400" b="1" spc="-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だまっていてはならない</a:t>
            </a:r>
            <a:endParaRPr lang="en-US" altLang="ko-KR" sz="5400" b="1" spc="-2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5314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30292</TotalTime>
  <Words>252</Words>
  <Application>Microsoft Office PowerPoint</Application>
  <PresentationFormat>画面に合わせる (4:3)</PresentationFormat>
  <Paragraphs>49</Paragraphs>
  <Slides>10</Slides>
  <Notes>9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10</vt:i4>
      </vt:variant>
    </vt:vector>
  </HeadingPairs>
  <TitlesOfParts>
    <vt:vector size="18" baseType="lpstr">
      <vt:lpstr>(3) 양평군체 B</vt:lpstr>
      <vt:lpstr>HY견고딕</vt:lpstr>
      <vt:lpstr>HY강M</vt:lpstr>
      <vt:lpstr>HY울릉도B</vt:lpstr>
      <vt:lpstr>맑은 고딕</vt:lpstr>
      <vt:lpstr>ＭＳ Ｐゴシック</vt:lpstr>
      <vt:lpstr>Arial</vt:lpstr>
      <vt:lpstr>Office 테마</vt:lpstr>
      <vt:lpstr>  あゆんできた 30ねんの　はじまり     イザヤに　あたえられた 　　　　　　　よげん</vt:lpstr>
      <vt:lpstr>PowerPoint プレゼンテーション</vt:lpstr>
      <vt:lpstr>PowerPoint プレゼンテーション</vt:lpstr>
      <vt:lpstr> 1. かみさまは　まず　みことばを　 　　あたえられました</vt:lpstr>
      <vt:lpstr> 2. とくべつな　よげん</vt:lpstr>
      <vt:lpstr>PowerPoint プレゼンテーション</vt:lpstr>
      <vt:lpstr>PowerPoint プレゼンテーション</vt:lpstr>
      <vt:lpstr> 3. みことばは　かならず　 　　　　じょうじゅ</vt:lpstr>
      <vt:lpstr>PowerPoint プレゼンテーション</vt:lpstr>
      <vt:lpstr>PowerPoint プレゼンテーション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제14과   유 일 성</dc:title>
  <dc:creator>Registered User</dc:creator>
  <cp:lastModifiedBy>sasaki ちかこ</cp:lastModifiedBy>
  <cp:revision>749</cp:revision>
  <dcterms:created xsi:type="dcterms:W3CDTF">2019-04-04T19:07:56Z</dcterms:created>
  <dcterms:modified xsi:type="dcterms:W3CDTF">2020-12-05T11:11:48Z</dcterms:modified>
</cp:coreProperties>
</file>