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546" r:id="rId3"/>
    <p:sldId id="554" r:id="rId4"/>
    <p:sldId id="555" r:id="rId5"/>
    <p:sldId id="528" r:id="rId6"/>
    <p:sldId id="514" r:id="rId7"/>
    <p:sldId id="550" r:id="rId8"/>
    <p:sldId id="551" r:id="rId9"/>
    <p:sldId id="274" r:id="rId10"/>
    <p:sldId id="552" r:id="rId11"/>
    <p:sldId id="562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A6800"/>
    <a:srgbClr val="B8B400"/>
    <a:srgbClr val="541400"/>
    <a:srgbClr val="B02A00"/>
    <a:srgbClr val="962400"/>
    <a:srgbClr val="F9B277"/>
    <a:srgbClr val="FF9F5D"/>
    <a:srgbClr val="FF7D7D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2" autoAdjust="0"/>
    <p:restoredTop sz="92446" autoAdjust="0"/>
  </p:normalViewPr>
  <p:slideViewPr>
    <p:cSldViewPr>
      <p:cViewPr varScale="1">
        <p:scale>
          <a:sx n="89" d="100"/>
          <a:sy n="89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AD31D-1931-496B-A3A5-3AA41358625B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6FF0EB19-77DC-4F35-860B-3109BBAE0D6B}">
      <dgm:prSet/>
      <dgm:spPr/>
      <dgm:t>
        <a:bodyPr/>
        <a:lstStyle/>
        <a:p>
          <a:pPr rtl="0" latinLnBrk="1"/>
          <a:r>
            <a:rPr lang="ja-JP" altLang="en-US" dirty="0"/>
            <a:t>ね</a:t>
          </a:r>
          <a:endParaRPr lang="ko-KR" dirty="0"/>
        </a:p>
      </dgm:t>
    </dgm:pt>
    <dgm:pt modelId="{78A48FC9-43BF-423C-9FA9-A658769E9496}" type="parTrans" cxnId="{9D161522-D0C0-4A0B-A892-C88DC7BE8ECA}">
      <dgm:prSet/>
      <dgm:spPr/>
      <dgm:t>
        <a:bodyPr/>
        <a:lstStyle/>
        <a:p>
          <a:pPr latinLnBrk="1"/>
          <a:endParaRPr lang="ko-KR" altLang="en-US"/>
        </a:p>
      </dgm:t>
    </dgm:pt>
    <dgm:pt modelId="{CB4984C2-96D3-4BBE-A139-59D1E484F0DD}" type="sibTrans" cxnId="{9D161522-D0C0-4A0B-A892-C88DC7BE8ECA}">
      <dgm:prSet/>
      <dgm:spPr/>
      <dgm:t>
        <a:bodyPr/>
        <a:lstStyle/>
        <a:p>
          <a:pPr latinLnBrk="1"/>
          <a:endParaRPr lang="ko-KR" altLang="en-US"/>
        </a:p>
      </dgm:t>
    </dgm:pt>
    <dgm:pt modelId="{5280C752-F625-4D5C-AA3C-89EFE90E92A1}">
      <dgm:prSet/>
      <dgm:spPr/>
      <dgm:t>
        <a:bodyPr/>
        <a:lstStyle/>
        <a:p>
          <a:pPr rtl="0" latinLnBrk="1"/>
          <a:r>
            <a:rPr lang="ja-JP" altLang="en-US" dirty="0"/>
            <a:t>いのち</a:t>
          </a:r>
          <a:endParaRPr lang="ko-KR" dirty="0"/>
        </a:p>
      </dgm:t>
    </dgm:pt>
    <dgm:pt modelId="{0B026C55-D06B-4E73-A852-C4F6F6BB386B}" type="parTrans" cxnId="{A7E46F89-DAB4-4BCA-9C93-9F4829D08610}">
      <dgm:prSet/>
      <dgm:spPr/>
      <dgm:t>
        <a:bodyPr/>
        <a:lstStyle/>
        <a:p>
          <a:pPr latinLnBrk="1"/>
          <a:endParaRPr lang="ko-KR" altLang="en-US"/>
        </a:p>
      </dgm:t>
    </dgm:pt>
    <dgm:pt modelId="{E12991C3-F95C-4A6D-85B3-AE36FAB4A841}" type="sibTrans" cxnId="{A7E46F89-DAB4-4BCA-9C93-9F4829D08610}">
      <dgm:prSet/>
      <dgm:spPr/>
      <dgm:t>
        <a:bodyPr/>
        <a:lstStyle/>
        <a:p>
          <a:pPr latinLnBrk="1"/>
          <a:endParaRPr lang="ko-KR" altLang="en-US"/>
        </a:p>
      </dgm:t>
    </dgm:pt>
    <dgm:pt modelId="{EF14FE5F-F7A6-4C38-9C11-7B53B4EDF2AA}">
      <dgm:prSet/>
      <dgm:spPr/>
      <dgm:t>
        <a:bodyPr/>
        <a:lstStyle/>
        <a:p>
          <a:pPr rtl="0" latinLnBrk="1"/>
          <a:r>
            <a:rPr lang="ja-JP" altLang="en-US" dirty="0"/>
            <a:t>しんめ</a:t>
          </a:r>
          <a:endParaRPr lang="ko-KR" dirty="0"/>
        </a:p>
      </dgm:t>
    </dgm:pt>
    <dgm:pt modelId="{C80A755A-0D34-470A-A02C-C9EEB1E86015}" type="parTrans" cxnId="{D4EA6E78-8BFB-4F02-AA73-0305B5E79996}">
      <dgm:prSet/>
      <dgm:spPr/>
      <dgm:t>
        <a:bodyPr/>
        <a:lstStyle/>
        <a:p>
          <a:pPr latinLnBrk="1"/>
          <a:endParaRPr lang="ko-KR" altLang="en-US"/>
        </a:p>
      </dgm:t>
    </dgm:pt>
    <dgm:pt modelId="{D9DFA6D2-DF25-434F-862E-AB60C225662A}" type="sibTrans" cxnId="{D4EA6E78-8BFB-4F02-AA73-0305B5E79996}">
      <dgm:prSet/>
      <dgm:spPr/>
      <dgm:t>
        <a:bodyPr/>
        <a:lstStyle/>
        <a:p>
          <a:pPr latinLnBrk="1"/>
          <a:endParaRPr lang="ko-KR" altLang="en-US"/>
        </a:p>
      </dgm:t>
    </dgm:pt>
    <dgm:pt modelId="{59092601-26FE-4EF9-9CD9-F31FAC8EECBE}" type="pres">
      <dgm:prSet presAssocID="{3BBAD31D-1931-496B-A3A5-3AA41358625B}" presName="CompostProcess" presStyleCnt="0">
        <dgm:presLayoutVars>
          <dgm:dir/>
          <dgm:resizeHandles val="exact"/>
        </dgm:presLayoutVars>
      </dgm:prSet>
      <dgm:spPr/>
    </dgm:pt>
    <dgm:pt modelId="{09ECE08F-56CB-4064-BD9E-585B2F2882B2}" type="pres">
      <dgm:prSet presAssocID="{3BBAD31D-1931-496B-A3A5-3AA41358625B}" presName="arrow" presStyleLbl="bgShp" presStyleIdx="0" presStyleCnt="1"/>
      <dgm:spPr/>
    </dgm:pt>
    <dgm:pt modelId="{CD6585FD-4D17-4D22-9A6F-44013F983801}" type="pres">
      <dgm:prSet presAssocID="{3BBAD31D-1931-496B-A3A5-3AA41358625B}" presName="linearProcess" presStyleCnt="0"/>
      <dgm:spPr/>
    </dgm:pt>
    <dgm:pt modelId="{D41BD374-7734-4D93-9847-008C1461F9EA}" type="pres">
      <dgm:prSet presAssocID="{6FF0EB19-77DC-4F35-860B-3109BBAE0D6B}" presName="textNode" presStyleLbl="node1" presStyleIdx="0" presStyleCnt="3">
        <dgm:presLayoutVars>
          <dgm:bulletEnabled val="1"/>
        </dgm:presLayoutVars>
      </dgm:prSet>
      <dgm:spPr/>
    </dgm:pt>
    <dgm:pt modelId="{2657B287-C1C0-4A79-81B3-5FABDE1E6A08}" type="pres">
      <dgm:prSet presAssocID="{CB4984C2-96D3-4BBE-A139-59D1E484F0DD}" presName="sibTrans" presStyleCnt="0"/>
      <dgm:spPr/>
    </dgm:pt>
    <dgm:pt modelId="{AE869D26-A275-4B86-A735-7204B188CC64}" type="pres">
      <dgm:prSet presAssocID="{5280C752-F625-4D5C-AA3C-89EFE90E92A1}" presName="textNode" presStyleLbl="node1" presStyleIdx="1" presStyleCnt="3">
        <dgm:presLayoutVars>
          <dgm:bulletEnabled val="1"/>
        </dgm:presLayoutVars>
      </dgm:prSet>
      <dgm:spPr/>
    </dgm:pt>
    <dgm:pt modelId="{4ED97C4C-2814-40A2-8A3C-BD8C810A3A5C}" type="pres">
      <dgm:prSet presAssocID="{E12991C3-F95C-4A6D-85B3-AE36FAB4A841}" presName="sibTrans" presStyleCnt="0"/>
      <dgm:spPr/>
    </dgm:pt>
    <dgm:pt modelId="{303B52AD-B737-4F3E-9B72-89D6AC545B31}" type="pres">
      <dgm:prSet presAssocID="{EF14FE5F-F7A6-4C38-9C11-7B53B4EDF2A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D161522-D0C0-4A0B-A892-C88DC7BE8ECA}" srcId="{3BBAD31D-1931-496B-A3A5-3AA41358625B}" destId="{6FF0EB19-77DC-4F35-860B-3109BBAE0D6B}" srcOrd="0" destOrd="0" parTransId="{78A48FC9-43BF-423C-9FA9-A658769E9496}" sibTransId="{CB4984C2-96D3-4BBE-A139-59D1E484F0DD}"/>
    <dgm:cxn modelId="{C8E9B430-0F70-4032-B6D4-8E7DEF48D632}" type="presOf" srcId="{3BBAD31D-1931-496B-A3A5-3AA41358625B}" destId="{59092601-26FE-4EF9-9CD9-F31FAC8EECBE}" srcOrd="0" destOrd="0" presId="urn:microsoft.com/office/officeart/2005/8/layout/hProcess9"/>
    <dgm:cxn modelId="{7C03BE4E-EB13-48B3-8526-DAB327FE0B5A}" type="presOf" srcId="{5280C752-F625-4D5C-AA3C-89EFE90E92A1}" destId="{AE869D26-A275-4B86-A735-7204B188CC64}" srcOrd="0" destOrd="0" presId="urn:microsoft.com/office/officeart/2005/8/layout/hProcess9"/>
    <dgm:cxn modelId="{F1DB9A4F-1810-4B48-9FFC-CDF2ED49E4C3}" type="presOf" srcId="{6FF0EB19-77DC-4F35-860B-3109BBAE0D6B}" destId="{D41BD374-7734-4D93-9847-008C1461F9EA}" srcOrd="0" destOrd="0" presId="urn:microsoft.com/office/officeart/2005/8/layout/hProcess9"/>
    <dgm:cxn modelId="{D4EA6E78-8BFB-4F02-AA73-0305B5E79996}" srcId="{3BBAD31D-1931-496B-A3A5-3AA41358625B}" destId="{EF14FE5F-F7A6-4C38-9C11-7B53B4EDF2AA}" srcOrd="2" destOrd="0" parTransId="{C80A755A-0D34-470A-A02C-C9EEB1E86015}" sibTransId="{D9DFA6D2-DF25-434F-862E-AB60C225662A}"/>
    <dgm:cxn modelId="{A7E46F89-DAB4-4BCA-9C93-9F4829D08610}" srcId="{3BBAD31D-1931-496B-A3A5-3AA41358625B}" destId="{5280C752-F625-4D5C-AA3C-89EFE90E92A1}" srcOrd="1" destOrd="0" parTransId="{0B026C55-D06B-4E73-A852-C4F6F6BB386B}" sibTransId="{E12991C3-F95C-4A6D-85B3-AE36FAB4A841}"/>
    <dgm:cxn modelId="{E78AF7A3-BB8A-44AA-9AEC-C1AFBA0B9747}" type="presOf" srcId="{EF14FE5F-F7A6-4C38-9C11-7B53B4EDF2AA}" destId="{303B52AD-B737-4F3E-9B72-89D6AC545B31}" srcOrd="0" destOrd="0" presId="urn:microsoft.com/office/officeart/2005/8/layout/hProcess9"/>
    <dgm:cxn modelId="{3086E9C2-71AF-44D5-A55E-5FD308042406}" type="presParOf" srcId="{59092601-26FE-4EF9-9CD9-F31FAC8EECBE}" destId="{09ECE08F-56CB-4064-BD9E-585B2F2882B2}" srcOrd="0" destOrd="0" presId="urn:microsoft.com/office/officeart/2005/8/layout/hProcess9"/>
    <dgm:cxn modelId="{ADABD94A-ACF1-496B-BB6A-9A3C5935D691}" type="presParOf" srcId="{59092601-26FE-4EF9-9CD9-F31FAC8EECBE}" destId="{CD6585FD-4D17-4D22-9A6F-44013F983801}" srcOrd="1" destOrd="0" presId="urn:microsoft.com/office/officeart/2005/8/layout/hProcess9"/>
    <dgm:cxn modelId="{0AD675FC-D249-4E94-8BC4-D0B7C99C694F}" type="presParOf" srcId="{CD6585FD-4D17-4D22-9A6F-44013F983801}" destId="{D41BD374-7734-4D93-9847-008C1461F9EA}" srcOrd="0" destOrd="0" presId="urn:microsoft.com/office/officeart/2005/8/layout/hProcess9"/>
    <dgm:cxn modelId="{FC2A6463-B5E0-46CE-835A-2D629188A409}" type="presParOf" srcId="{CD6585FD-4D17-4D22-9A6F-44013F983801}" destId="{2657B287-C1C0-4A79-81B3-5FABDE1E6A08}" srcOrd="1" destOrd="0" presId="urn:microsoft.com/office/officeart/2005/8/layout/hProcess9"/>
    <dgm:cxn modelId="{8F0A7CFE-C740-46DB-A7BE-5ABC73A14A6B}" type="presParOf" srcId="{CD6585FD-4D17-4D22-9A6F-44013F983801}" destId="{AE869D26-A275-4B86-A735-7204B188CC64}" srcOrd="2" destOrd="0" presId="urn:microsoft.com/office/officeart/2005/8/layout/hProcess9"/>
    <dgm:cxn modelId="{45CE3408-8A5C-4711-9E03-09EBB9A46890}" type="presParOf" srcId="{CD6585FD-4D17-4D22-9A6F-44013F983801}" destId="{4ED97C4C-2814-40A2-8A3C-BD8C810A3A5C}" srcOrd="3" destOrd="0" presId="urn:microsoft.com/office/officeart/2005/8/layout/hProcess9"/>
    <dgm:cxn modelId="{867710F4-4D8B-421E-958D-6D7055AC8F9A}" type="presParOf" srcId="{CD6585FD-4D17-4D22-9A6F-44013F983801}" destId="{303B52AD-B737-4F3E-9B72-89D6AC545B3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42B2E-01E7-4AAC-9CA1-A2CB67071E00}" type="doc">
      <dgm:prSet loTypeId="urn:microsoft.com/office/officeart/2005/8/layout/cycle2" loCatId="cycle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pPr latinLnBrk="1"/>
          <a:endParaRPr lang="ko-KR" altLang="en-US"/>
        </a:p>
      </dgm:t>
    </dgm:pt>
    <dgm:pt modelId="{583CBB97-31B6-400C-92C5-275BCD7A0869}">
      <dgm:prSet custT="1"/>
      <dgm:spPr/>
      <dgm:t>
        <a:bodyPr/>
        <a:lstStyle/>
        <a:p>
          <a:pPr rtl="0" latinLnBrk="1"/>
          <a:r>
            <a:rPr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のこりのもの　</a:t>
          </a:r>
          <a:endParaRPr lang="en-US" altLang="ja-JP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rtl="0" latinLnBrk="1"/>
          <a:r>
            <a:rPr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ふくいん　</a:t>
          </a:r>
          <a:endParaRPr lang="en-US" altLang="ja-JP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rtl="0" latinLnBrk="1"/>
          <a:r>
            <a:rPr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かいふく</a:t>
          </a:r>
          <a:endParaRPr lang="ko-K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9F732663-B1DC-4526-BC64-A2EAE5491C0F}" type="parTrans" cxnId="{74710247-2D1A-4334-BC95-C1B907782178}">
      <dgm:prSet/>
      <dgm:spPr/>
      <dgm:t>
        <a:bodyPr/>
        <a:lstStyle/>
        <a:p>
          <a:pPr latinLnBrk="1"/>
          <a:endParaRPr lang="ko-KR" altLang="en-US"/>
        </a:p>
      </dgm:t>
    </dgm:pt>
    <dgm:pt modelId="{AE92ECF2-01F8-4837-8334-F1E5760C23DA}" type="sibTrans" cxnId="{74710247-2D1A-4334-BC95-C1B907782178}">
      <dgm:prSet/>
      <dgm:spPr/>
      <dgm:t>
        <a:bodyPr/>
        <a:lstStyle/>
        <a:p>
          <a:pPr latinLnBrk="1"/>
          <a:endParaRPr lang="ko-KR" altLang="en-US"/>
        </a:p>
      </dgm:t>
    </dgm:pt>
    <dgm:pt modelId="{8F08AA5B-4CE7-4BE9-8D1A-DA731B34C558}">
      <dgm:prSet custT="1"/>
      <dgm:spPr/>
      <dgm:t>
        <a:bodyPr/>
        <a:lstStyle/>
        <a:p>
          <a:pPr rtl="0" latinLnBrk="1"/>
          <a:r>
            <a:rPr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のこるもの</a:t>
          </a:r>
          <a:endParaRPr lang="en-US" altLang="ja-JP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ちから</a:t>
          </a:r>
          <a:endParaRPr lang="en-US" altLang="ja-JP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/>
          <a:r>
            <a:rPr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かいふく</a:t>
          </a:r>
          <a:endParaRPr lang="ko-K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741D60-56D9-423E-91A9-45C6EE2E2643}" type="parTrans" cxnId="{0A4F1B6D-C770-45E8-98E5-1CEBB7C807BA}">
      <dgm:prSet/>
      <dgm:spPr/>
      <dgm:t>
        <a:bodyPr/>
        <a:lstStyle/>
        <a:p>
          <a:pPr latinLnBrk="1"/>
          <a:endParaRPr lang="ko-KR" altLang="en-US"/>
        </a:p>
      </dgm:t>
    </dgm:pt>
    <dgm:pt modelId="{49620A01-7DFB-472A-A380-5BD118AA8D10}" type="sibTrans" cxnId="{0A4F1B6D-C770-45E8-98E5-1CEBB7C807BA}">
      <dgm:prSet/>
      <dgm:spPr/>
      <dgm:t>
        <a:bodyPr/>
        <a:lstStyle/>
        <a:p>
          <a:pPr latinLnBrk="1"/>
          <a:endParaRPr lang="ko-KR" altLang="en-US"/>
        </a:p>
      </dgm:t>
    </dgm:pt>
    <dgm:pt modelId="{7EC81D84-19CF-40F7-B605-5477F91FFCE1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のこれるもの　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ぶんか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かいふく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459C4DB6-1EE6-45AE-A2F7-E645F1099EDE}" type="parTrans" cxnId="{D4E05332-09E9-4B1D-A62E-9A2F0D84839E}">
      <dgm:prSet/>
      <dgm:spPr/>
      <dgm:t>
        <a:bodyPr/>
        <a:lstStyle/>
        <a:p>
          <a:pPr latinLnBrk="1"/>
          <a:endParaRPr lang="ko-KR" altLang="en-US"/>
        </a:p>
      </dgm:t>
    </dgm:pt>
    <dgm:pt modelId="{121CB189-79CE-4EDC-A797-76DAD5D54DEF}" type="sibTrans" cxnId="{D4E05332-09E9-4B1D-A62E-9A2F0D84839E}">
      <dgm:prSet/>
      <dgm:spPr/>
      <dgm:t>
        <a:bodyPr/>
        <a:lstStyle/>
        <a:p>
          <a:pPr latinLnBrk="1"/>
          <a:endParaRPr lang="ko-KR" altLang="en-US"/>
        </a:p>
      </dgm:t>
    </dgm:pt>
    <dgm:pt modelId="{EDB2F0F3-5AE0-4034-B4CC-A3D93AC8BEA9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のこすもの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じせだい</a:t>
          </a:r>
          <a:endParaRPr lang="en-US" altLang="ja-JP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かいふく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5FF3777F-9516-4DF3-B20D-05435C04A61C}" type="parTrans" cxnId="{1F11216F-EEDE-4F0C-8570-A1B8E299BF30}">
      <dgm:prSet/>
      <dgm:spPr/>
      <dgm:t>
        <a:bodyPr/>
        <a:lstStyle/>
        <a:p>
          <a:pPr latinLnBrk="1"/>
          <a:endParaRPr lang="ko-KR" altLang="en-US"/>
        </a:p>
      </dgm:t>
    </dgm:pt>
    <dgm:pt modelId="{866F4356-882A-4C7C-9C74-932187ED7127}" type="sibTrans" cxnId="{1F11216F-EEDE-4F0C-8570-A1B8E299BF30}">
      <dgm:prSet/>
      <dgm:spPr/>
      <dgm:t>
        <a:bodyPr/>
        <a:lstStyle/>
        <a:p>
          <a:pPr latinLnBrk="1"/>
          <a:endParaRPr lang="ko-KR" altLang="en-US"/>
        </a:p>
      </dgm:t>
    </dgm:pt>
    <dgm:pt modelId="{40847CCE-624E-40B7-A38B-054971474EB8}" type="pres">
      <dgm:prSet presAssocID="{6D342B2E-01E7-4AAC-9CA1-A2CB67071E00}" presName="cycle" presStyleCnt="0">
        <dgm:presLayoutVars>
          <dgm:dir/>
          <dgm:resizeHandles val="exact"/>
        </dgm:presLayoutVars>
      </dgm:prSet>
      <dgm:spPr/>
    </dgm:pt>
    <dgm:pt modelId="{AB70CA82-2444-402C-8F7E-53D354AB8B9D}" type="pres">
      <dgm:prSet presAssocID="{583CBB97-31B6-400C-92C5-275BCD7A0869}" presName="node" presStyleLbl="node1" presStyleIdx="0" presStyleCnt="4">
        <dgm:presLayoutVars>
          <dgm:bulletEnabled val="1"/>
        </dgm:presLayoutVars>
      </dgm:prSet>
      <dgm:spPr/>
    </dgm:pt>
    <dgm:pt modelId="{CC104D40-17E2-4B7E-A825-7678378123AC}" type="pres">
      <dgm:prSet presAssocID="{AE92ECF2-01F8-4837-8334-F1E5760C23DA}" presName="sibTrans" presStyleLbl="sibTrans2D1" presStyleIdx="0" presStyleCnt="4"/>
      <dgm:spPr/>
    </dgm:pt>
    <dgm:pt modelId="{67455C34-C993-4F4F-9930-4115AFB051AC}" type="pres">
      <dgm:prSet presAssocID="{AE92ECF2-01F8-4837-8334-F1E5760C23DA}" presName="connectorText" presStyleLbl="sibTrans2D1" presStyleIdx="0" presStyleCnt="4"/>
      <dgm:spPr/>
    </dgm:pt>
    <dgm:pt modelId="{533CDC17-A0F1-428F-B67F-534DC356006C}" type="pres">
      <dgm:prSet presAssocID="{8F08AA5B-4CE7-4BE9-8D1A-DA731B34C558}" presName="node" presStyleLbl="node1" presStyleIdx="1" presStyleCnt="4">
        <dgm:presLayoutVars>
          <dgm:bulletEnabled val="1"/>
        </dgm:presLayoutVars>
      </dgm:prSet>
      <dgm:spPr/>
    </dgm:pt>
    <dgm:pt modelId="{09D4D0C3-38F6-4C9C-97FE-6A946645A681}" type="pres">
      <dgm:prSet presAssocID="{49620A01-7DFB-472A-A380-5BD118AA8D10}" presName="sibTrans" presStyleLbl="sibTrans2D1" presStyleIdx="1" presStyleCnt="4"/>
      <dgm:spPr/>
    </dgm:pt>
    <dgm:pt modelId="{A7FE20E5-D89A-4476-BA2A-342A0B513FF5}" type="pres">
      <dgm:prSet presAssocID="{49620A01-7DFB-472A-A380-5BD118AA8D10}" presName="connectorText" presStyleLbl="sibTrans2D1" presStyleIdx="1" presStyleCnt="4"/>
      <dgm:spPr/>
    </dgm:pt>
    <dgm:pt modelId="{0D6C6402-0E29-4A1F-9B83-3EBF0ED1A7B0}" type="pres">
      <dgm:prSet presAssocID="{7EC81D84-19CF-40F7-B605-5477F91FFCE1}" presName="node" presStyleLbl="node1" presStyleIdx="2" presStyleCnt="4">
        <dgm:presLayoutVars>
          <dgm:bulletEnabled val="1"/>
        </dgm:presLayoutVars>
      </dgm:prSet>
      <dgm:spPr/>
    </dgm:pt>
    <dgm:pt modelId="{EE37B8E8-2E46-4B4A-8BA9-082AF1192BCB}" type="pres">
      <dgm:prSet presAssocID="{121CB189-79CE-4EDC-A797-76DAD5D54DEF}" presName="sibTrans" presStyleLbl="sibTrans2D1" presStyleIdx="2" presStyleCnt="4"/>
      <dgm:spPr/>
    </dgm:pt>
    <dgm:pt modelId="{459AC5F8-072D-4942-A6ED-B8D82B582E50}" type="pres">
      <dgm:prSet presAssocID="{121CB189-79CE-4EDC-A797-76DAD5D54DEF}" presName="connectorText" presStyleLbl="sibTrans2D1" presStyleIdx="2" presStyleCnt="4"/>
      <dgm:spPr/>
    </dgm:pt>
    <dgm:pt modelId="{437B3A30-8F9A-4E7B-961A-86243F96B204}" type="pres">
      <dgm:prSet presAssocID="{EDB2F0F3-5AE0-4034-B4CC-A3D93AC8BEA9}" presName="node" presStyleLbl="node1" presStyleIdx="3" presStyleCnt="4">
        <dgm:presLayoutVars>
          <dgm:bulletEnabled val="1"/>
        </dgm:presLayoutVars>
      </dgm:prSet>
      <dgm:spPr/>
    </dgm:pt>
    <dgm:pt modelId="{7F480771-606D-42B9-B05E-45955752074A}" type="pres">
      <dgm:prSet presAssocID="{866F4356-882A-4C7C-9C74-932187ED7127}" presName="sibTrans" presStyleLbl="sibTrans2D1" presStyleIdx="3" presStyleCnt="4"/>
      <dgm:spPr/>
    </dgm:pt>
    <dgm:pt modelId="{43811659-7119-4E8C-BA63-BF592EBCF179}" type="pres">
      <dgm:prSet presAssocID="{866F4356-882A-4C7C-9C74-932187ED7127}" presName="connectorText" presStyleLbl="sibTrans2D1" presStyleIdx="3" presStyleCnt="4"/>
      <dgm:spPr/>
    </dgm:pt>
  </dgm:ptLst>
  <dgm:cxnLst>
    <dgm:cxn modelId="{49FE3524-39FC-4685-BA01-EC7D29E48090}" type="presOf" srcId="{AE92ECF2-01F8-4837-8334-F1E5760C23DA}" destId="{67455C34-C993-4F4F-9930-4115AFB051AC}" srcOrd="1" destOrd="0" presId="urn:microsoft.com/office/officeart/2005/8/layout/cycle2"/>
    <dgm:cxn modelId="{D4E05332-09E9-4B1D-A62E-9A2F0D84839E}" srcId="{6D342B2E-01E7-4AAC-9CA1-A2CB67071E00}" destId="{7EC81D84-19CF-40F7-B605-5477F91FFCE1}" srcOrd="2" destOrd="0" parTransId="{459C4DB6-1EE6-45AE-A2F7-E645F1099EDE}" sibTransId="{121CB189-79CE-4EDC-A797-76DAD5D54DEF}"/>
    <dgm:cxn modelId="{FAC42C41-1735-4AF6-B898-4B04CC272E58}" type="presOf" srcId="{49620A01-7DFB-472A-A380-5BD118AA8D10}" destId="{09D4D0C3-38F6-4C9C-97FE-6A946645A681}" srcOrd="0" destOrd="0" presId="urn:microsoft.com/office/officeart/2005/8/layout/cycle2"/>
    <dgm:cxn modelId="{B9066845-F4EF-41B5-98DE-4D3C8D8B17EA}" type="presOf" srcId="{6D342B2E-01E7-4AAC-9CA1-A2CB67071E00}" destId="{40847CCE-624E-40B7-A38B-054971474EB8}" srcOrd="0" destOrd="0" presId="urn:microsoft.com/office/officeart/2005/8/layout/cycle2"/>
    <dgm:cxn modelId="{8DAB7B45-45F0-4815-ADD3-312964E0B33F}" type="presOf" srcId="{49620A01-7DFB-472A-A380-5BD118AA8D10}" destId="{A7FE20E5-D89A-4476-BA2A-342A0B513FF5}" srcOrd="1" destOrd="0" presId="urn:microsoft.com/office/officeart/2005/8/layout/cycle2"/>
    <dgm:cxn modelId="{8C14D045-5541-4618-A5AB-C68AD8763BC0}" type="presOf" srcId="{866F4356-882A-4C7C-9C74-932187ED7127}" destId="{7F480771-606D-42B9-B05E-45955752074A}" srcOrd="0" destOrd="0" presId="urn:microsoft.com/office/officeart/2005/8/layout/cycle2"/>
    <dgm:cxn modelId="{74710247-2D1A-4334-BC95-C1B907782178}" srcId="{6D342B2E-01E7-4AAC-9CA1-A2CB67071E00}" destId="{583CBB97-31B6-400C-92C5-275BCD7A0869}" srcOrd="0" destOrd="0" parTransId="{9F732663-B1DC-4526-BC64-A2EAE5491C0F}" sibTransId="{AE92ECF2-01F8-4837-8334-F1E5760C23DA}"/>
    <dgm:cxn modelId="{0A4F1B6D-C770-45E8-98E5-1CEBB7C807BA}" srcId="{6D342B2E-01E7-4AAC-9CA1-A2CB67071E00}" destId="{8F08AA5B-4CE7-4BE9-8D1A-DA731B34C558}" srcOrd="1" destOrd="0" parTransId="{CA741D60-56D9-423E-91A9-45C6EE2E2643}" sibTransId="{49620A01-7DFB-472A-A380-5BD118AA8D10}"/>
    <dgm:cxn modelId="{1F11216F-EEDE-4F0C-8570-A1B8E299BF30}" srcId="{6D342B2E-01E7-4AAC-9CA1-A2CB67071E00}" destId="{EDB2F0F3-5AE0-4034-B4CC-A3D93AC8BEA9}" srcOrd="3" destOrd="0" parTransId="{5FF3777F-9516-4DF3-B20D-05435C04A61C}" sibTransId="{866F4356-882A-4C7C-9C74-932187ED7127}"/>
    <dgm:cxn modelId="{335C517C-B828-46A5-9AB7-713823BB1D27}" type="presOf" srcId="{583CBB97-31B6-400C-92C5-275BCD7A0869}" destId="{AB70CA82-2444-402C-8F7E-53D354AB8B9D}" srcOrd="0" destOrd="0" presId="urn:microsoft.com/office/officeart/2005/8/layout/cycle2"/>
    <dgm:cxn modelId="{5FB8D08C-7368-44D1-A9F7-6976B8A19CD7}" type="presOf" srcId="{7EC81D84-19CF-40F7-B605-5477F91FFCE1}" destId="{0D6C6402-0E29-4A1F-9B83-3EBF0ED1A7B0}" srcOrd="0" destOrd="0" presId="urn:microsoft.com/office/officeart/2005/8/layout/cycle2"/>
    <dgm:cxn modelId="{848C0F9C-4D9B-4487-AFEC-1FAEBDD6C871}" type="presOf" srcId="{121CB189-79CE-4EDC-A797-76DAD5D54DEF}" destId="{EE37B8E8-2E46-4B4A-8BA9-082AF1192BCB}" srcOrd="0" destOrd="0" presId="urn:microsoft.com/office/officeart/2005/8/layout/cycle2"/>
    <dgm:cxn modelId="{A7C6E9B5-BD96-41DB-BEE4-FA773150E1A6}" type="presOf" srcId="{AE92ECF2-01F8-4837-8334-F1E5760C23DA}" destId="{CC104D40-17E2-4B7E-A825-7678378123AC}" srcOrd="0" destOrd="0" presId="urn:microsoft.com/office/officeart/2005/8/layout/cycle2"/>
    <dgm:cxn modelId="{B132ABD2-A50C-497A-85CF-731419AE5D35}" type="presOf" srcId="{8F08AA5B-4CE7-4BE9-8D1A-DA731B34C558}" destId="{533CDC17-A0F1-428F-B67F-534DC356006C}" srcOrd="0" destOrd="0" presId="urn:microsoft.com/office/officeart/2005/8/layout/cycle2"/>
    <dgm:cxn modelId="{83C48FE1-3B97-4F9F-AA93-514A643C3C4C}" type="presOf" srcId="{EDB2F0F3-5AE0-4034-B4CC-A3D93AC8BEA9}" destId="{437B3A30-8F9A-4E7B-961A-86243F96B204}" srcOrd="0" destOrd="0" presId="urn:microsoft.com/office/officeart/2005/8/layout/cycle2"/>
    <dgm:cxn modelId="{22B94CE3-00D5-4E9E-8B14-E00EA08EB9A4}" type="presOf" srcId="{121CB189-79CE-4EDC-A797-76DAD5D54DEF}" destId="{459AC5F8-072D-4942-A6ED-B8D82B582E50}" srcOrd="1" destOrd="0" presId="urn:microsoft.com/office/officeart/2005/8/layout/cycle2"/>
    <dgm:cxn modelId="{14DE1CF8-1881-4FAC-8943-32647E9299C9}" type="presOf" srcId="{866F4356-882A-4C7C-9C74-932187ED7127}" destId="{43811659-7119-4E8C-BA63-BF592EBCF179}" srcOrd="1" destOrd="0" presId="urn:microsoft.com/office/officeart/2005/8/layout/cycle2"/>
    <dgm:cxn modelId="{6D3C2B67-823A-4287-A9E1-35EB2EC8645D}" type="presParOf" srcId="{40847CCE-624E-40B7-A38B-054971474EB8}" destId="{AB70CA82-2444-402C-8F7E-53D354AB8B9D}" srcOrd="0" destOrd="0" presId="urn:microsoft.com/office/officeart/2005/8/layout/cycle2"/>
    <dgm:cxn modelId="{4A10B633-3FF0-41B4-8ABB-61AE62D91A63}" type="presParOf" srcId="{40847CCE-624E-40B7-A38B-054971474EB8}" destId="{CC104D40-17E2-4B7E-A825-7678378123AC}" srcOrd="1" destOrd="0" presId="urn:microsoft.com/office/officeart/2005/8/layout/cycle2"/>
    <dgm:cxn modelId="{ABC595C8-0991-4687-AF1A-67C947A2DD86}" type="presParOf" srcId="{CC104D40-17E2-4B7E-A825-7678378123AC}" destId="{67455C34-C993-4F4F-9930-4115AFB051AC}" srcOrd="0" destOrd="0" presId="urn:microsoft.com/office/officeart/2005/8/layout/cycle2"/>
    <dgm:cxn modelId="{E126311A-BEB6-4B39-8669-6B3ECDAB129D}" type="presParOf" srcId="{40847CCE-624E-40B7-A38B-054971474EB8}" destId="{533CDC17-A0F1-428F-B67F-534DC356006C}" srcOrd="2" destOrd="0" presId="urn:microsoft.com/office/officeart/2005/8/layout/cycle2"/>
    <dgm:cxn modelId="{15B01421-0898-43B3-B290-69A3314D5F8A}" type="presParOf" srcId="{40847CCE-624E-40B7-A38B-054971474EB8}" destId="{09D4D0C3-38F6-4C9C-97FE-6A946645A681}" srcOrd="3" destOrd="0" presId="urn:microsoft.com/office/officeart/2005/8/layout/cycle2"/>
    <dgm:cxn modelId="{26D7FD90-8768-4C60-8DDF-7C1BD85E0EE1}" type="presParOf" srcId="{09D4D0C3-38F6-4C9C-97FE-6A946645A681}" destId="{A7FE20E5-D89A-4476-BA2A-342A0B513FF5}" srcOrd="0" destOrd="0" presId="urn:microsoft.com/office/officeart/2005/8/layout/cycle2"/>
    <dgm:cxn modelId="{FE5E77B6-8F52-44D6-B453-75D0060B4CEC}" type="presParOf" srcId="{40847CCE-624E-40B7-A38B-054971474EB8}" destId="{0D6C6402-0E29-4A1F-9B83-3EBF0ED1A7B0}" srcOrd="4" destOrd="0" presId="urn:microsoft.com/office/officeart/2005/8/layout/cycle2"/>
    <dgm:cxn modelId="{F7B93143-BE13-4EF5-8F87-2118A7C52E53}" type="presParOf" srcId="{40847CCE-624E-40B7-A38B-054971474EB8}" destId="{EE37B8E8-2E46-4B4A-8BA9-082AF1192BCB}" srcOrd="5" destOrd="0" presId="urn:microsoft.com/office/officeart/2005/8/layout/cycle2"/>
    <dgm:cxn modelId="{0CDE79E0-81EB-4DD9-8C2D-90F2A24532B1}" type="presParOf" srcId="{EE37B8E8-2E46-4B4A-8BA9-082AF1192BCB}" destId="{459AC5F8-072D-4942-A6ED-B8D82B582E50}" srcOrd="0" destOrd="0" presId="urn:microsoft.com/office/officeart/2005/8/layout/cycle2"/>
    <dgm:cxn modelId="{8433891B-52B0-4640-A573-73CD106C785A}" type="presParOf" srcId="{40847CCE-624E-40B7-A38B-054971474EB8}" destId="{437B3A30-8F9A-4E7B-961A-86243F96B204}" srcOrd="6" destOrd="0" presId="urn:microsoft.com/office/officeart/2005/8/layout/cycle2"/>
    <dgm:cxn modelId="{F758574C-6263-4869-9928-AC254A72E476}" type="presParOf" srcId="{40847CCE-624E-40B7-A38B-054971474EB8}" destId="{7F480771-606D-42B9-B05E-45955752074A}" srcOrd="7" destOrd="0" presId="urn:microsoft.com/office/officeart/2005/8/layout/cycle2"/>
    <dgm:cxn modelId="{5B63E5E4-1D92-49EF-97DE-19A51C5EB1EF}" type="presParOf" srcId="{7F480771-606D-42B9-B05E-45955752074A}" destId="{43811659-7119-4E8C-BA63-BF592EBCF17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65EBA-98AA-4E93-86BF-CC6D0A13B2BC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7D05D6BA-1A2B-4E4E-9F59-E82A25D67E84}">
      <dgm:prSet custT="1"/>
      <dgm:spPr/>
      <dgm:t>
        <a:bodyPr/>
        <a:lstStyle/>
        <a:p>
          <a:pPr rtl="0" latinLnBrk="1"/>
          <a:r>
            <a:rPr lang="ja-JP" altLang="en-US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ちらされた</a:t>
          </a:r>
          <a:endParaRPr lang="en-US" altLang="ja-JP" sz="37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rtl="0" latinLnBrk="1"/>
          <a:r>
            <a:rPr lang="ja-JP" altLang="en-US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もの</a:t>
          </a:r>
          <a:endParaRPr lang="ko-KR" altLang="en-US" sz="37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3BA457FA-4896-4C05-9CC7-A53BCAB91C3F}" type="parTrans" cxnId="{57B7BA6B-8706-46A6-A421-6973D03BDC08}">
      <dgm:prSet/>
      <dgm:spPr/>
      <dgm:t>
        <a:bodyPr/>
        <a:lstStyle/>
        <a:p>
          <a:pPr latinLnBrk="1"/>
          <a:endParaRPr lang="ko-KR" altLang="en-US"/>
        </a:p>
      </dgm:t>
    </dgm:pt>
    <dgm:pt modelId="{3DD8105C-98D6-4BD7-96C4-9C0003C116B7}" type="sibTrans" cxnId="{57B7BA6B-8706-46A6-A421-6973D03BDC08}">
      <dgm:prSet/>
      <dgm:spPr/>
      <dgm:t>
        <a:bodyPr/>
        <a:lstStyle/>
        <a:p>
          <a:pPr latinLnBrk="1"/>
          <a:endParaRPr lang="ko-KR" altLang="en-US"/>
        </a:p>
      </dgm:t>
    </dgm:pt>
    <dgm:pt modelId="{79B314FB-764F-44C2-A42F-082D41C61510}">
      <dgm:prSet custT="1"/>
      <dgm:spPr/>
      <dgm:t>
        <a:bodyPr/>
        <a:lstStyle/>
        <a:p>
          <a:pPr rtl="0" latinLnBrk="1"/>
          <a:r>
            <a:rPr lang="ja-JP" altLang="en-US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すてられた　もの</a:t>
          </a:r>
          <a:endParaRPr lang="ko-KR" altLang="en-US" sz="37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90858B55-6306-4C9C-BC2C-981AB3852891}" type="parTrans" cxnId="{9A609C1B-5F01-494E-8720-B67E9DBD90EE}">
      <dgm:prSet/>
      <dgm:spPr/>
      <dgm:t>
        <a:bodyPr/>
        <a:lstStyle/>
        <a:p>
          <a:pPr latinLnBrk="1"/>
          <a:endParaRPr lang="ko-KR" altLang="en-US"/>
        </a:p>
      </dgm:t>
    </dgm:pt>
    <dgm:pt modelId="{81B499BD-377F-483D-9E5E-7413C221E90D}" type="sibTrans" cxnId="{9A609C1B-5F01-494E-8720-B67E9DBD90EE}">
      <dgm:prSet/>
      <dgm:spPr/>
      <dgm:t>
        <a:bodyPr/>
        <a:lstStyle/>
        <a:p>
          <a:pPr latinLnBrk="1"/>
          <a:endParaRPr lang="ko-KR" altLang="en-US"/>
        </a:p>
      </dgm:t>
    </dgm:pt>
    <dgm:pt modelId="{0B4AF176-0C76-4490-B776-50020D980431}">
      <dgm:prSet custT="1"/>
      <dgm:spPr/>
      <dgm:t>
        <a:bodyPr/>
        <a:lstStyle/>
        <a:p>
          <a:pPr rtl="0" latinLnBrk="1"/>
          <a:r>
            <a:rPr lang="ja-JP" altLang="en-US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たびびと</a:t>
          </a:r>
          <a:endParaRPr lang="ko-KR" altLang="en-US" sz="37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57937075-6E59-47C7-AD3B-AF1D15C97D83}" type="parTrans" cxnId="{E340465A-D6A1-4F45-B1CB-D3FC42486BD8}">
      <dgm:prSet/>
      <dgm:spPr/>
      <dgm:t>
        <a:bodyPr/>
        <a:lstStyle/>
        <a:p>
          <a:pPr latinLnBrk="1"/>
          <a:endParaRPr lang="ko-KR" altLang="en-US"/>
        </a:p>
      </dgm:t>
    </dgm:pt>
    <dgm:pt modelId="{0CC5CC14-6017-46D1-88A7-5CE7A3B0A079}" type="sibTrans" cxnId="{E340465A-D6A1-4F45-B1CB-D3FC42486BD8}">
      <dgm:prSet/>
      <dgm:spPr/>
      <dgm:t>
        <a:bodyPr/>
        <a:lstStyle/>
        <a:p>
          <a:pPr latinLnBrk="1"/>
          <a:endParaRPr lang="ko-KR" altLang="en-US"/>
        </a:p>
      </dgm:t>
    </dgm:pt>
    <dgm:pt modelId="{D40A9DCA-98DD-4415-96B6-F49F171E768D}" type="pres">
      <dgm:prSet presAssocID="{77D65EBA-98AA-4E93-86BF-CC6D0A13B2BC}" presName="compositeShape" presStyleCnt="0">
        <dgm:presLayoutVars>
          <dgm:chMax val="7"/>
          <dgm:dir/>
          <dgm:resizeHandles val="exact"/>
        </dgm:presLayoutVars>
      </dgm:prSet>
      <dgm:spPr/>
    </dgm:pt>
    <dgm:pt modelId="{EBB5C412-8134-4FEC-B12F-FCF48134C0D4}" type="pres">
      <dgm:prSet presAssocID="{7D05D6BA-1A2B-4E4E-9F59-E82A25D67E84}" presName="circ1" presStyleLbl="vennNode1" presStyleIdx="0" presStyleCnt="3"/>
      <dgm:spPr/>
    </dgm:pt>
    <dgm:pt modelId="{CB3FCE26-B85E-4203-BCF2-B532C6925E51}" type="pres">
      <dgm:prSet presAssocID="{7D05D6BA-1A2B-4E4E-9F59-E82A25D67E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D1CF28F-B24F-4E1B-B2DE-03F1CEE47E34}" type="pres">
      <dgm:prSet presAssocID="{79B314FB-764F-44C2-A42F-082D41C61510}" presName="circ2" presStyleLbl="vennNode1" presStyleIdx="1" presStyleCnt="3" custScaleX="108177"/>
      <dgm:spPr/>
    </dgm:pt>
    <dgm:pt modelId="{128CFD03-0AC1-4106-978C-D9D884A6A711}" type="pres">
      <dgm:prSet presAssocID="{79B314FB-764F-44C2-A42F-082D41C6151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EDDC05-DE8B-4EAA-8E86-DAB5C786364E}" type="pres">
      <dgm:prSet presAssocID="{0B4AF176-0C76-4490-B776-50020D980431}" presName="circ3" presStyleLbl="vennNode1" presStyleIdx="2" presStyleCnt="3"/>
      <dgm:spPr/>
    </dgm:pt>
    <dgm:pt modelId="{78E27CB4-72B6-404C-896F-CDE372D7BFEE}" type="pres">
      <dgm:prSet presAssocID="{0B4AF176-0C76-4490-B776-50020D98043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C0A900D-DC72-450B-8A39-C1354343326A}" type="presOf" srcId="{79B314FB-764F-44C2-A42F-082D41C61510}" destId="{2D1CF28F-B24F-4E1B-B2DE-03F1CEE47E34}" srcOrd="0" destOrd="0" presId="urn:microsoft.com/office/officeart/2005/8/layout/venn1"/>
    <dgm:cxn modelId="{9A609C1B-5F01-494E-8720-B67E9DBD90EE}" srcId="{77D65EBA-98AA-4E93-86BF-CC6D0A13B2BC}" destId="{79B314FB-764F-44C2-A42F-082D41C61510}" srcOrd="1" destOrd="0" parTransId="{90858B55-6306-4C9C-BC2C-981AB3852891}" sibTransId="{81B499BD-377F-483D-9E5E-7413C221E90D}"/>
    <dgm:cxn modelId="{AD5F071F-935E-4C24-848A-EA782C193E9B}" type="presOf" srcId="{0B4AF176-0C76-4490-B776-50020D980431}" destId="{7FEDDC05-DE8B-4EAA-8E86-DAB5C786364E}" srcOrd="0" destOrd="0" presId="urn:microsoft.com/office/officeart/2005/8/layout/venn1"/>
    <dgm:cxn modelId="{990D346B-5475-4A61-840A-9BC3AC46C411}" type="presOf" srcId="{77D65EBA-98AA-4E93-86BF-CC6D0A13B2BC}" destId="{D40A9DCA-98DD-4415-96B6-F49F171E768D}" srcOrd="0" destOrd="0" presId="urn:microsoft.com/office/officeart/2005/8/layout/venn1"/>
    <dgm:cxn modelId="{57B7BA6B-8706-46A6-A421-6973D03BDC08}" srcId="{77D65EBA-98AA-4E93-86BF-CC6D0A13B2BC}" destId="{7D05D6BA-1A2B-4E4E-9F59-E82A25D67E84}" srcOrd="0" destOrd="0" parTransId="{3BA457FA-4896-4C05-9CC7-A53BCAB91C3F}" sibTransId="{3DD8105C-98D6-4BD7-96C4-9C0003C116B7}"/>
    <dgm:cxn modelId="{E340465A-D6A1-4F45-B1CB-D3FC42486BD8}" srcId="{77D65EBA-98AA-4E93-86BF-CC6D0A13B2BC}" destId="{0B4AF176-0C76-4490-B776-50020D980431}" srcOrd="2" destOrd="0" parTransId="{57937075-6E59-47C7-AD3B-AF1D15C97D83}" sibTransId="{0CC5CC14-6017-46D1-88A7-5CE7A3B0A079}"/>
    <dgm:cxn modelId="{B575828D-8819-40DD-BF40-4738DAD9604C}" type="presOf" srcId="{79B314FB-764F-44C2-A42F-082D41C61510}" destId="{128CFD03-0AC1-4106-978C-D9D884A6A711}" srcOrd="1" destOrd="0" presId="urn:microsoft.com/office/officeart/2005/8/layout/venn1"/>
    <dgm:cxn modelId="{F30AF1AC-3ACA-4B28-921D-921F817D707F}" type="presOf" srcId="{7D05D6BA-1A2B-4E4E-9F59-E82A25D67E84}" destId="{EBB5C412-8134-4FEC-B12F-FCF48134C0D4}" srcOrd="0" destOrd="0" presId="urn:microsoft.com/office/officeart/2005/8/layout/venn1"/>
    <dgm:cxn modelId="{C76FD0B7-3794-43C1-BF3C-5A0A122C73C8}" type="presOf" srcId="{0B4AF176-0C76-4490-B776-50020D980431}" destId="{78E27CB4-72B6-404C-896F-CDE372D7BFEE}" srcOrd="1" destOrd="0" presId="urn:microsoft.com/office/officeart/2005/8/layout/venn1"/>
    <dgm:cxn modelId="{66222BED-01FF-4343-8488-3E1CEA87CCA9}" type="presOf" srcId="{7D05D6BA-1A2B-4E4E-9F59-E82A25D67E84}" destId="{CB3FCE26-B85E-4203-BCF2-B532C6925E51}" srcOrd="1" destOrd="0" presId="urn:microsoft.com/office/officeart/2005/8/layout/venn1"/>
    <dgm:cxn modelId="{0746B1AE-3D9A-4999-ACA5-93D0590BF122}" type="presParOf" srcId="{D40A9DCA-98DD-4415-96B6-F49F171E768D}" destId="{EBB5C412-8134-4FEC-B12F-FCF48134C0D4}" srcOrd="0" destOrd="0" presId="urn:microsoft.com/office/officeart/2005/8/layout/venn1"/>
    <dgm:cxn modelId="{7CECE737-CEEE-48CC-90DF-927DA7BE723A}" type="presParOf" srcId="{D40A9DCA-98DD-4415-96B6-F49F171E768D}" destId="{CB3FCE26-B85E-4203-BCF2-B532C6925E51}" srcOrd="1" destOrd="0" presId="urn:microsoft.com/office/officeart/2005/8/layout/venn1"/>
    <dgm:cxn modelId="{2AAAC56B-4AED-451B-AFFC-9B589F0C3FA7}" type="presParOf" srcId="{D40A9DCA-98DD-4415-96B6-F49F171E768D}" destId="{2D1CF28F-B24F-4E1B-B2DE-03F1CEE47E34}" srcOrd="2" destOrd="0" presId="urn:microsoft.com/office/officeart/2005/8/layout/venn1"/>
    <dgm:cxn modelId="{25213316-00DE-496B-A3D0-1AFE9856FE65}" type="presParOf" srcId="{D40A9DCA-98DD-4415-96B6-F49F171E768D}" destId="{128CFD03-0AC1-4106-978C-D9D884A6A711}" srcOrd="3" destOrd="0" presId="urn:microsoft.com/office/officeart/2005/8/layout/venn1"/>
    <dgm:cxn modelId="{466B43EE-066B-40D5-B634-475CC2BF3956}" type="presParOf" srcId="{D40A9DCA-98DD-4415-96B6-F49F171E768D}" destId="{7FEDDC05-DE8B-4EAA-8E86-DAB5C786364E}" srcOrd="4" destOrd="0" presId="urn:microsoft.com/office/officeart/2005/8/layout/venn1"/>
    <dgm:cxn modelId="{673AB543-B748-442F-82E8-792EBC4264B3}" type="presParOf" srcId="{D40A9DCA-98DD-4415-96B6-F49F171E768D}" destId="{78E27CB4-72B6-404C-896F-CDE372D7BFE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CE08F-56CB-4064-BD9E-585B2F2882B2}">
      <dsp:nvSpPr>
        <dsp:cNvPr id="0" name=""/>
        <dsp:cNvSpPr/>
      </dsp:nvSpPr>
      <dsp:spPr>
        <a:xfrm>
          <a:off x="621068" y="0"/>
          <a:ext cx="7038782" cy="3672408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41BD374-7734-4D93-9847-008C1461F9EA}">
      <dsp:nvSpPr>
        <dsp:cNvPr id="0" name=""/>
        <dsp:cNvSpPr/>
      </dsp:nvSpPr>
      <dsp:spPr>
        <a:xfrm>
          <a:off x="0" y="1101722"/>
          <a:ext cx="2484276" cy="14689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700" kern="1200" dirty="0"/>
            <a:t>ね</a:t>
          </a:r>
          <a:endParaRPr lang="ko-KR" sz="4700" kern="1200" dirty="0"/>
        </a:p>
      </dsp:txBody>
      <dsp:txXfrm>
        <a:off x="71709" y="1173431"/>
        <a:ext cx="2340858" cy="1325545"/>
      </dsp:txXfrm>
    </dsp:sp>
    <dsp:sp modelId="{AE869D26-A275-4B86-A735-7204B188CC64}">
      <dsp:nvSpPr>
        <dsp:cNvPr id="0" name=""/>
        <dsp:cNvSpPr/>
      </dsp:nvSpPr>
      <dsp:spPr>
        <a:xfrm>
          <a:off x="2898321" y="1101722"/>
          <a:ext cx="2484276" cy="1468963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700" kern="1200" dirty="0"/>
            <a:t>いのち</a:t>
          </a:r>
          <a:endParaRPr lang="ko-KR" sz="4700" kern="1200" dirty="0"/>
        </a:p>
      </dsp:txBody>
      <dsp:txXfrm>
        <a:off x="2970030" y="1173431"/>
        <a:ext cx="2340858" cy="1325545"/>
      </dsp:txXfrm>
    </dsp:sp>
    <dsp:sp modelId="{303B52AD-B737-4F3E-9B72-89D6AC545B31}">
      <dsp:nvSpPr>
        <dsp:cNvPr id="0" name=""/>
        <dsp:cNvSpPr/>
      </dsp:nvSpPr>
      <dsp:spPr>
        <a:xfrm>
          <a:off x="5796643" y="1101722"/>
          <a:ext cx="2484276" cy="146896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700" kern="1200" dirty="0"/>
            <a:t>しんめ</a:t>
          </a:r>
          <a:endParaRPr lang="ko-KR" sz="4700" kern="1200" dirty="0"/>
        </a:p>
      </dsp:txBody>
      <dsp:txXfrm>
        <a:off x="5868352" y="1173431"/>
        <a:ext cx="2340858" cy="1325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0CA82-2444-402C-8F7E-53D354AB8B9D}">
      <dsp:nvSpPr>
        <dsp:cNvPr id="0" name=""/>
        <dsp:cNvSpPr/>
      </dsp:nvSpPr>
      <dsp:spPr>
        <a:xfrm>
          <a:off x="2817123" y="1213"/>
          <a:ext cx="1875637" cy="1875637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のこりのもの　</a:t>
          </a:r>
          <a:endParaRPr lang="en-US" altLang="ja-JP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ふくいん　</a:t>
          </a:r>
          <a:endParaRPr lang="en-US" altLang="ja-JP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かいふく</a:t>
          </a:r>
          <a:endParaRPr lang="ko-K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3091804" y="275894"/>
        <a:ext cx="1326275" cy="1326275"/>
      </dsp:txXfrm>
    </dsp:sp>
    <dsp:sp modelId="{CC104D40-17E2-4B7E-A825-7678378123AC}">
      <dsp:nvSpPr>
        <dsp:cNvPr id="0" name=""/>
        <dsp:cNvSpPr/>
      </dsp:nvSpPr>
      <dsp:spPr>
        <a:xfrm rot="2700000">
          <a:off x="4491215" y="1607433"/>
          <a:ext cx="497283" cy="6330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500" kern="1200"/>
        </a:p>
      </dsp:txBody>
      <dsp:txXfrm>
        <a:off x="4513063" y="1681293"/>
        <a:ext cx="348098" cy="379817"/>
      </dsp:txXfrm>
    </dsp:sp>
    <dsp:sp modelId="{533CDC17-A0F1-428F-B67F-534DC356006C}">
      <dsp:nvSpPr>
        <dsp:cNvPr id="0" name=""/>
        <dsp:cNvSpPr/>
      </dsp:nvSpPr>
      <dsp:spPr>
        <a:xfrm>
          <a:off x="4806857" y="1990947"/>
          <a:ext cx="1875637" cy="1875637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230848"/>
                <a:satOff val="15390"/>
                <a:lumOff val="200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30848"/>
                <a:satOff val="15390"/>
                <a:lumOff val="200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30848"/>
                <a:satOff val="15390"/>
                <a:lumOff val="20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のこるもの</a:t>
          </a:r>
          <a:endParaRPr lang="en-US" altLang="ja-JP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ちから</a:t>
          </a:r>
          <a:endParaRPr lang="en-US" altLang="ja-JP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かいふく</a:t>
          </a:r>
          <a:endParaRPr lang="ko-K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1538" y="2265628"/>
        <a:ext cx="1326275" cy="1326275"/>
      </dsp:txXfrm>
    </dsp:sp>
    <dsp:sp modelId="{09D4D0C3-38F6-4C9C-97FE-6A946645A681}">
      <dsp:nvSpPr>
        <dsp:cNvPr id="0" name=""/>
        <dsp:cNvSpPr/>
      </dsp:nvSpPr>
      <dsp:spPr>
        <a:xfrm rot="8100000">
          <a:off x="4511118" y="3597167"/>
          <a:ext cx="497283" cy="6330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41362"/>
                <a:satOff val="3282"/>
                <a:lumOff val="13866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241362"/>
                <a:satOff val="3282"/>
                <a:lumOff val="13866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241362"/>
                <a:satOff val="3282"/>
                <a:lumOff val="138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500" kern="1200"/>
        </a:p>
      </dsp:txBody>
      <dsp:txXfrm rot="10800000">
        <a:off x="4638455" y="3671027"/>
        <a:ext cx="348098" cy="379817"/>
      </dsp:txXfrm>
    </dsp:sp>
    <dsp:sp modelId="{0D6C6402-0E29-4A1F-9B83-3EBF0ED1A7B0}">
      <dsp:nvSpPr>
        <dsp:cNvPr id="0" name=""/>
        <dsp:cNvSpPr/>
      </dsp:nvSpPr>
      <dsp:spPr>
        <a:xfrm>
          <a:off x="2817123" y="3980681"/>
          <a:ext cx="1875637" cy="1875637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461695"/>
                <a:satOff val="30780"/>
                <a:lumOff val="4018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461695"/>
                <a:satOff val="30780"/>
                <a:lumOff val="4018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461695"/>
                <a:satOff val="30780"/>
                <a:lumOff val="40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のこれるもの　</a:t>
          </a:r>
          <a:endParaRPr lang="en-US" altLang="ja-JP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ぶんか</a:t>
          </a:r>
          <a:endParaRPr lang="en-US" altLang="ja-JP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かいふく</a:t>
          </a:r>
          <a:endParaRPr lang="ko-K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3091804" y="4255362"/>
        <a:ext cx="1326275" cy="1326275"/>
      </dsp:txXfrm>
    </dsp:sp>
    <dsp:sp modelId="{EE37B8E8-2E46-4B4A-8BA9-082AF1192BCB}">
      <dsp:nvSpPr>
        <dsp:cNvPr id="0" name=""/>
        <dsp:cNvSpPr/>
      </dsp:nvSpPr>
      <dsp:spPr>
        <a:xfrm rot="13500000">
          <a:off x="2521385" y="3617070"/>
          <a:ext cx="497283" cy="6330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482724"/>
                <a:satOff val="6563"/>
                <a:lumOff val="27732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482724"/>
                <a:satOff val="6563"/>
                <a:lumOff val="27732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482724"/>
                <a:satOff val="6563"/>
                <a:lumOff val="277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500" kern="1200"/>
        </a:p>
      </dsp:txBody>
      <dsp:txXfrm rot="10800000">
        <a:off x="2648722" y="3796420"/>
        <a:ext cx="348098" cy="379817"/>
      </dsp:txXfrm>
    </dsp:sp>
    <dsp:sp modelId="{437B3A30-8F9A-4E7B-961A-86243F96B204}">
      <dsp:nvSpPr>
        <dsp:cNvPr id="0" name=""/>
        <dsp:cNvSpPr/>
      </dsp:nvSpPr>
      <dsp:spPr>
        <a:xfrm>
          <a:off x="827389" y="1990947"/>
          <a:ext cx="1875637" cy="1875637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230848"/>
                <a:satOff val="15390"/>
                <a:lumOff val="200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30848"/>
                <a:satOff val="15390"/>
                <a:lumOff val="200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30848"/>
                <a:satOff val="15390"/>
                <a:lumOff val="20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のこすもの</a:t>
          </a:r>
          <a:endParaRPr lang="en-US" altLang="ja-JP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じせだい</a:t>
          </a:r>
          <a:endParaRPr lang="en-US" altLang="ja-JP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かいふく</a:t>
          </a:r>
          <a:endParaRPr lang="ko-K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1102070" y="2265628"/>
        <a:ext cx="1326275" cy="1326275"/>
      </dsp:txXfrm>
    </dsp:sp>
    <dsp:sp modelId="{7F480771-606D-42B9-B05E-45955752074A}">
      <dsp:nvSpPr>
        <dsp:cNvPr id="0" name=""/>
        <dsp:cNvSpPr/>
      </dsp:nvSpPr>
      <dsp:spPr>
        <a:xfrm rot="18900000">
          <a:off x="2501481" y="1627337"/>
          <a:ext cx="497283" cy="6330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241362"/>
                <a:satOff val="3282"/>
                <a:lumOff val="13866"/>
                <a:alphaOff val="0"/>
                <a:shade val="51000"/>
                <a:satMod val="130000"/>
              </a:schemeClr>
            </a:gs>
            <a:gs pos="80000">
              <a:schemeClr val="accent6">
                <a:shade val="90000"/>
                <a:hueOff val="-241362"/>
                <a:satOff val="3282"/>
                <a:lumOff val="13866"/>
                <a:alphaOff val="0"/>
                <a:shade val="93000"/>
                <a:satMod val="130000"/>
              </a:schemeClr>
            </a:gs>
            <a:gs pos="100000">
              <a:schemeClr val="accent6">
                <a:shade val="90000"/>
                <a:hueOff val="-241362"/>
                <a:satOff val="3282"/>
                <a:lumOff val="138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500" kern="1200"/>
        </a:p>
      </dsp:txBody>
      <dsp:txXfrm>
        <a:off x="2523329" y="1806687"/>
        <a:ext cx="348098" cy="379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5C412-8134-4FEC-B12F-FCF48134C0D4}">
      <dsp:nvSpPr>
        <dsp:cNvPr id="0" name=""/>
        <dsp:cNvSpPr/>
      </dsp:nvSpPr>
      <dsp:spPr>
        <a:xfrm>
          <a:off x="1265329" y="74006"/>
          <a:ext cx="3552289" cy="3552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ちらされた</a:t>
          </a:r>
          <a:endParaRPr lang="en-US" altLang="ja-JP" sz="3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もの</a:t>
          </a:r>
          <a:endParaRPr lang="ko-KR" altLang="en-US" sz="3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1738968" y="695656"/>
        <a:ext cx="2605012" cy="1598530"/>
      </dsp:txXfrm>
    </dsp:sp>
    <dsp:sp modelId="{2D1CF28F-B24F-4E1B-B2DE-03F1CEE47E34}">
      <dsp:nvSpPr>
        <dsp:cNvPr id="0" name=""/>
        <dsp:cNvSpPr/>
      </dsp:nvSpPr>
      <dsp:spPr>
        <a:xfrm>
          <a:off x="2401878" y="2294187"/>
          <a:ext cx="3842760" cy="355228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すてられた　もの</a:t>
          </a:r>
          <a:endParaRPr lang="ko-KR" altLang="en-US" sz="3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3577122" y="3211862"/>
        <a:ext cx="2305656" cy="1953759"/>
      </dsp:txXfrm>
    </dsp:sp>
    <dsp:sp modelId="{7FEDDC05-DE8B-4EAA-8E86-DAB5C786364E}">
      <dsp:nvSpPr>
        <dsp:cNvPr id="0" name=""/>
        <dsp:cNvSpPr/>
      </dsp:nvSpPr>
      <dsp:spPr>
        <a:xfrm>
          <a:off x="-16455" y="2294187"/>
          <a:ext cx="3552289" cy="355228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たびびと</a:t>
          </a:r>
          <a:endParaRPr lang="ko-KR" altLang="en-US" sz="3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318052" y="3211862"/>
        <a:ext cx="2131373" cy="1953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06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https://news.naver.com/main/read.nhn?oid=055&amp;aid=0000851539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https://blog.naver.com/samhoung/222055780843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2020-12-19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5327473" cy="1135825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イザヤ</a:t>
            </a:r>
            <a:r>
              <a:rPr lang="ko-KR" altLang="en-US" sz="48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800" b="1" spc="100" dirty="0">
                <a:ln w="3175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60:20~22</a:t>
            </a:r>
          </a:p>
          <a:p>
            <a:endParaRPr lang="en-US" altLang="ko-KR" sz="4500" b="1" spc="-250" dirty="0">
              <a:solidFill>
                <a:srgbClr val="002060"/>
              </a:solidFill>
              <a:effectLst>
                <a:glow rad="635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5616" y="585643"/>
            <a:ext cx="9144000" cy="147002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あゆんできた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30</a:t>
            </a:r>
            <a:r>
              <a:rPr kumimoji="0" lang="ja-JP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ねんの　はじまり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</a:t>
            </a:r>
            <a:r>
              <a:rPr kumimoji="0" lang="en-US" altLang="ko-KR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동녘B" pitchFamily="18" charset="-127"/>
                <a:cs typeface="+mj-cs"/>
              </a:rPr>
              <a:t>  </a:t>
            </a:r>
            <a:br>
              <a:rPr kumimoji="0" lang="en-US" altLang="ko-KR" sz="67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</a:br>
            <a:r>
              <a:rPr kumimoji="0" lang="en-US" altLang="ja-JP" sz="67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Remnant</a:t>
            </a:r>
            <a:r>
              <a:rPr kumimoji="0" lang="ja-JP" altLang="en-US" sz="6700" b="1" i="0" u="none" strike="noStrike" kern="1200" cap="none" spc="0" normalizeH="0" baseline="0" noProof="0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の　ちから</a:t>
            </a:r>
            <a:endParaRPr lang="ko-KR" altLang="en-US" sz="6400" b="1" spc="100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73" y="3284984"/>
            <a:ext cx="3797412" cy="394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755576" y="332656"/>
            <a:ext cx="4464496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ja-JP" alt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r>
              <a:rPr lang="ko-KR" alt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62:6</a:t>
            </a:r>
          </a:p>
        </p:txBody>
      </p:sp>
      <p:sp>
        <p:nvSpPr>
          <p:cNvPr id="4" name="가로로 말린 두루마리 모양 3"/>
          <p:cNvSpPr/>
          <p:nvPr/>
        </p:nvSpPr>
        <p:spPr>
          <a:xfrm>
            <a:off x="755576" y="2204864"/>
            <a:ext cx="7776864" cy="4437112"/>
          </a:xfrm>
          <a:prstGeom prst="horizontalScroll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b="1" spc="-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8800" b="1" spc="-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r>
              <a:rPr lang="ko-KR" altLang="en-US" sz="8800" b="1" spc="-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ja-JP" altLang="en-US" sz="8800" b="1" spc="-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en-US" altLang="ko-KR" sz="8800" b="1" spc="-2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Remnant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　ちから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763688" y="260648"/>
            <a:ext cx="5544616" cy="12518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かくされた　こと</a:t>
            </a:r>
            <a:endParaRPr lang="ko-KR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808901058"/>
              </p:ext>
            </p:extLst>
          </p:nvPr>
        </p:nvGraphicFramePr>
        <p:xfrm>
          <a:off x="539552" y="2348880"/>
          <a:ext cx="828092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2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251520" y="404664"/>
            <a:ext cx="4752528" cy="12518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しんめ　うんどう</a:t>
            </a:r>
            <a:endParaRPr lang="ko-KR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1320671819"/>
              </p:ext>
            </p:extLst>
          </p:nvPr>
        </p:nvGraphicFramePr>
        <p:xfrm>
          <a:off x="2102676" y="836712"/>
          <a:ext cx="7509884" cy="585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03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67544" y="404664"/>
            <a:ext cx="3240360" cy="12518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げんじつ</a:t>
            </a:r>
            <a:endParaRPr lang="ko-KR" altLang="en-U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1306532997"/>
              </p:ext>
            </p:extLst>
          </p:nvPr>
        </p:nvGraphicFramePr>
        <p:xfrm>
          <a:off x="2699792" y="836712"/>
          <a:ext cx="6228184" cy="5920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44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74692"/>
            <a:ext cx="3175381" cy="558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90123" cy="576064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0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ja-JP" altLang="en-US" sz="5000" dirty="0">
                <a:ln w="18415" cmpd="sng">
                  <a:solidFill>
                    <a:srgbClr val="FFFF99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おきよ　ひかりを　はなて</a:t>
            </a:r>
            <a:endParaRPr lang="ko-KR" altLang="en-US" sz="5000" dirty="0">
              <a:ln w="18415" cmpd="sng">
                <a:solidFill>
                  <a:srgbClr val="FFFF99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195318" y="1700808"/>
            <a:ext cx="5672826" cy="1728192"/>
          </a:xfrm>
          <a:prstGeom prst="rightArrow">
            <a:avLst/>
          </a:prstGeom>
          <a:solidFill>
            <a:srgbClr val="537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b="1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えいこうが　あなたの</a:t>
            </a:r>
            <a:endParaRPr lang="en-US" altLang="ja-JP" sz="3200" b="1" dirty="0">
              <a:ln w="1841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うえに</a:t>
            </a:r>
            <a:endParaRPr lang="ko-KR" altLang="en-US" sz="3200" b="1" dirty="0">
              <a:ln w="1841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195319" y="2924944"/>
            <a:ext cx="4376681" cy="1728192"/>
          </a:xfrm>
          <a:prstGeom prst="right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b="1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くらやみが　しょこくの</a:t>
            </a:r>
            <a:endParaRPr lang="en-US" altLang="ja-JP" sz="3200" b="1" dirty="0">
              <a:ln w="1841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b="1" dirty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たみに</a:t>
            </a:r>
            <a:endParaRPr lang="ko-KR" altLang="en-US" sz="3200" b="1" dirty="0">
              <a:ln w="1841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95318" y="4509120"/>
            <a:ext cx="5744834" cy="1368152"/>
          </a:xfrm>
          <a:prstGeom prst="rightArrow">
            <a:avLst/>
          </a:prstGeom>
          <a:solidFill>
            <a:srgbClr val="001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ja-JP" sz="3200" b="1">
              <a:ln w="18415" cmpd="sng">
                <a:solidFill>
                  <a:prstClr val="black">
                    <a:lumMod val="50000"/>
                    <a:lumOff val="50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</a:endParaRPr>
          </a:p>
          <a:p>
            <a:pPr lvl="0"/>
            <a:r>
              <a:rPr lang="ja-JP" altLang="en-US" sz="3200" b="1">
                <a:ln w="18415" cmpd="sng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</a:rPr>
              <a:t>しゅ</a:t>
            </a:r>
            <a:r>
              <a:rPr lang="ja-JP" altLang="en-US" sz="3200" b="1" dirty="0">
                <a:ln w="18415" cmpd="sng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</a:rPr>
              <a:t>の　えいこうが　あなたの</a:t>
            </a:r>
            <a:endParaRPr lang="en-US" altLang="ja-JP" sz="3200" b="1" dirty="0">
              <a:ln w="18415" cmpd="sng">
                <a:solidFill>
                  <a:prstClr val="black">
                    <a:lumMod val="50000"/>
                    <a:lumOff val="50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</a:endParaRPr>
          </a:p>
          <a:p>
            <a:pPr lvl="0"/>
            <a:r>
              <a:rPr lang="ja-JP" altLang="en-US" sz="3200" b="1" dirty="0">
                <a:ln w="18415" cmpd="sng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</a:rPr>
              <a:t>　うえに</a:t>
            </a:r>
            <a:endParaRPr lang="ko-KR" altLang="en-US" sz="3200" b="1" dirty="0">
              <a:ln w="18415" cmpd="sng">
                <a:solidFill>
                  <a:prstClr val="black">
                    <a:lumMod val="50000"/>
                    <a:lumOff val="50000"/>
                  </a:prst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  <a:p>
            <a:endParaRPr lang="ko-KR" altLang="en-US" sz="3200" b="1" dirty="0">
              <a:ln w="1841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1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848871" cy="1008112"/>
          </a:xfrm>
          <a:solidFill>
            <a:schemeClr val="tx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0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ばんみんと　ばんぶつが</a:t>
            </a:r>
            <a:br>
              <a:rPr lang="en-US" altLang="ja-JP" sz="50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ひかりに</a:t>
            </a:r>
            <a:endParaRPr lang="ko-KR" altLang="en-US" sz="5000" b="1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940152" y="2276872"/>
            <a:ext cx="2952328" cy="3180095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くにぐにと　</a:t>
            </a:r>
            <a:endParaRPr lang="en-US" altLang="ja-JP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おうたちが</a:t>
            </a:r>
            <a:endParaRPr lang="en-US" altLang="ko-KR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かがやきに</a:t>
            </a:r>
            <a:endParaRPr lang="ko-KR" altLang="en-US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9" name="Picture 2" descr="D:\My Pictures\1학원복음화\1-12디모데전서\렘넌트 방향 리더 주권 인도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72816" y="1844824"/>
            <a:ext cx="744072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679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389559" y="404664"/>
            <a:ext cx="5046537" cy="10081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Remnant </a:t>
            </a:r>
            <a:r>
              <a:rPr lang="ja-JP" altLang="en-US" sz="3900" b="1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かいふく</a:t>
            </a:r>
            <a:endParaRPr lang="ko-KR" altLang="en-US" sz="3900" b="1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36" y="1638291"/>
            <a:ext cx="6920632" cy="523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4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모서리가 둥근 직사각형 12"/>
          <p:cNvSpPr/>
          <p:nvPr/>
        </p:nvSpPr>
        <p:spPr>
          <a:xfrm>
            <a:off x="395536" y="260648"/>
            <a:ext cx="3458850" cy="10081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ばんぶつの</a:t>
            </a:r>
            <a:endParaRPr lang="en-US" altLang="ja-JP" sz="3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かいふく</a:t>
            </a:r>
            <a:endParaRPr lang="ko-KR" altLang="en-US" sz="3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84" y="764704"/>
            <a:ext cx="6540517" cy="680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북소리2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2188" y="-6334545"/>
            <a:ext cx="114300" cy="12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964488" cy="100811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36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Remnant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ko-KR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헤드라인M" pitchFamily="18" charset="-127"/>
              </a:rPr>
              <a:t> </a:t>
            </a:r>
            <a:r>
              <a:rPr lang="ja-JP" altLang="en-US" sz="50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endParaRPr lang="ko-KR" altLang="en-US" sz="5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775000" y="2027449"/>
            <a:ext cx="5036594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しゅの　えいえんの　ひかりに</a:t>
            </a:r>
            <a:endParaRPr lang="en-US" altLang="ko-KR" sz="3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676594" y="3220766"/>
            <a:ext cx="4125250" cy="1008112"/>
          </a:xfrm>
          <a:prstGeom prst="roundRect">
            <a:avLst/>
          </a:prstGeom>
          <a:solidFill>
            <a:srgbClr val="B8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ちいさいものが　</a:t>
            </a:r>
            <a:endParaRPr lang="en-US" altLang="ja-JP" sz="3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しぞくに</a:t>
            </a:r>
            <a:endParaRPr lang="en-US" altLang="ko-KR" sz="3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90115" y="4444902"/>
            <a:ext cx="4600580" cy="1008112"/>
          </a:xfrm>
          <a:prstGeom prst="roundRect">
            <a:avLst/>
          </a:prstGeom>
          <a:solidFill>
            <a:srgbClr val="6A6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よわいものが</a:t>
            </a:r>
            <a:endParaRPr lang="en-US" altLang="ja-JP" sz="3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きょうこくに</a:t>
            </a:r>
            <a:endParaRPr lang="en-US" altLang="ko-KR" sz="39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" y="2531504"/>
            <a:ext cx="3722443" cy="432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30380</TotalTime>
  <Words>285</Words>
  <Application>Microsoft Office PowerPoint</Application>
  <PresentationFormat>画面に合わせる (4:3)</PresentationFormat>
  <Paragraphs>71</Paragraphs>
  <Slides>11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(3) 양평군체 B</vt:lpstr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  あゆんできた 30ねんの　はじまり     Remnantの　ちから</vt:lpstr>
      <vt:lpstr>PowerPoint プレゼンテーション</vt:lpstr>
      <vt:lpstr>PowerPoint プレゼンテーション</vt:lpstr>
      <vt:lpstr>PowerPoint プレゼンテーション</vt:lpstr>
      <vt:lpstr> 1. おきよ　ひかりを　はなて</vt:lpstr>
      <vt:lpstr> 2. ばんみんと　ばんぶつが 　　ひかりに</vt:lpstr>
      <vt:lpstr>PowerPoint プレゼンテーション</vt:lpstr>
      <vt:lpstr>PowerPoint プレゼンテーション</vt:lpstr>
      <vt:lpstr> 3. Remnantの ちから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758</cp:revision>
  <dcterms:created xsi:type="dcterms:W3CDTF">2019-04-04T19:07:56Z</dcterms:created>
  <dcterms:modified xsi:type="dcterms:W3CDTF">2020-12-19T09:45:16Z</dcterms:modified>
</cp:coreProperties>
</file>