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546" r:id="rId3"/>
    <p:sldId id="554" r:id="rId4"/>
    <p:sldId id="555" r:id="rId5"/>
    <p:sldId id="528" r:id="rId6"/>
    <p:sldId id="514" r:id="rId7"/>
    <p:sldId id="556" r:id="rId8"/>
    <p:sldId id="552" r:id="rId9"/>
    <p:sldId id="562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747B17"/>
    <a:srgbClr val="9E9A00"/>
    <a:srgbClr val="FF00FF"/>
    <a:srgbClr val="FFDDFF"/>
    <a:srgbClr val="FF99FF"/>
    <a:srgbClr val="FFFFCC"/>
    <a:srgbClr val="923B00"/>
    <a:srgbClr val="FFA86D"/>
    <a:srgbClr val="CC5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2446" autoAdjust="0"/>
  </p:normalViewPr>
  <p:slideViewPr>
    <p:cSldViewPr>
      <p:cViewPr varScale="1">
        <p:scale>
          <a:sx n="82" d="100"/>
          <a:sy n="82" d="100"/>
        </p:scale>
        <p:origin x="8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9CC44-F666-44CA-BFB1-AA83915BF677}" type="doc">
      <dgm:prSet loTypeId="urn:microsoft.com/office/officeart/2005/8/layout/pyramid2" loCatId="pyramid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pPr latinLnBrk="1"/>
          <a:endParaRPr lang="ko-KR" altLang="en-US"/>
        </a:p>
      </dgm:t>
    </dgm:pt>
    <dgm:pt modelId="{21465850-34F2-4E02-97F2-C47142A18853}">
      <dgm:prSet/>
      <dgm:spPr/>
      <dgm:t>
        <a:bodyPr/>
        <a:lstStyle/>
        <a:p>
          <a:pPr rtl="0" latinLnBrk="1"/>
          <a:r>
            <a:rPr lang="ja-JP" altLang="en-US" dirty="0"/>
            <a:t>ふくいんか</a:t>
          </a:r>
          <a:endParaRPr lang="ko-KR" dirty="0"/>
        </a:p>
      </dgm:t>
    </dgm:pt>
    <dgm:pt modelId="{F5828185-DE1B-4484-931B-A36BEF22A346}" type="parTrans" cxnId="{E10DCF65-F184-4F06-B7CD-70AE49528E5D}">
      <dgm:prSet/>
      <dgm:spPr/>
      <dgm:t>
        <a:bodyPr/>
        <a:lstStyle/>
        <a:p>
          <a:pPr latinLnBrk="1"/>
          <a:endParaRPr lang="ko-KR" altLang="en-US"/>
        </a:p>
      </dgm:t>
    </dgm:pt>
    <dgm:pt modelId="{04C66ED8-5C1A-46BB-8590-81E0212C6531}" type="sibTrans" cxnId="{E10DCF65-F184-4F06-B7CD-70AE49528E5D}">
      <dgm:prSet/>
      <dgm:spPr/>
      <dgm:t>
        <a:bodyPr/>
        <a:lstStyle/>
        <a:p>
          <a:pPr latinLnBrk="1"/>
          <a:endParaRPr lang="ko-KR" altLang="en-US"/>
        </a:p>
      </dgm:t>
    </dgm:pt>
    <dgm:pt modelId="{47D48DC5-2194-4D9A-AEF3-6E880857D01D}">
      <dgm:prSet/>
      <dgm:spPr/>
      <dgm:t>
        <a:bodyPr/>
        <a:lstStyle/>
        <a:p>
          <a:pPr rtl="0" latinLnBrk="1"/>
          <a:r>
            <a:rPr lang="ja-JP" altLang="en-US" dirty="0"/>
            <a:t>みざか</a:t>
          </a:r>
          <a:endParaRPr lang="ko-KR" dirty="0"/>
        </a:p>
      </dgm:t>
    </dgm:pt>
    <dgm:pt modelId="{E823ECF4-F643-491E-902D-09C44F14DF9F}" type="parTrans" cxnId="{0E0DFFDF-3554-44CF-B2A3-9C9DCAA8A39B}">
      <dgm:prSet/>
      <dgm:spPr/>
      <dgm:t>
        <a:bodyPr/>
        <a:lstStyle/>
        <a:p>
          <a:pPr latinLnBrk="1"/>
          <a:endParaRPr lang="ko-KR" altLang="en-US"/>
        </a:p>
      </dgm:t>
    </dgm:pt>
    <dgm:pt modelId="{8FC2725C-E3A0-4ED5-9BD4-6ABC0D00C22E}" type="sibTrans" cxnId="{0E0DFFDF-3554-44CF-B2A3-9C9DCAA8A39B}">
      <dgm:prSet/>
      <dgm:spPr/>
      <dgm:t>
        <a:bodyPr/>
        <a:lstStyle/>
        <a:p>
          <a:pPr latinLnBrk="1"/>
          <a:endParaRPr lang="ko-KR" altLang="en-US"/>
        </a:p>
      </dgm:t>
    </dgm:pt>
    <dgm:pt modelId="{EDE015B8-C375-48F8-A46F-839F5A45265C}">
      <dgm:prSet/>
      <dgm:spPr/>
      <dgm:t>
        <a:bodyPr/>
        <a:lstStyle/>
        <a:p>
          <a:pPr rtl="0" latinLnBrk="1"/>
          <a:r>
            <a:rPr lang="ja-JP" altLang="en-US" dirty="0"/>
            <a:t>じだい　サミットか</a:t>
          </a:r>
          <a:endParaRPr lang="ko-KR" dirty="0"/>
        </a:p>
      </dgm:t>
    </dgm:pt>
    <dgm:pt modelId="{99E86039-8987-4F18-A5E6-753BDC0AF2EB}" type="parTrans" cxnId="{438D93A3-774A-4D68-8BAA-A5959C66C1E5}">
      <dgm:prSet/>
      <dgm:spPr/>
      <dgm:t>
        <a:bodyPr/>
        <a:lstStyle/>
        <a:p>
          <a:pPr latinLnBrk="1"/>
          <a:endParaRPr lang="ko-KR" altLang="en-US"/>
        </a:p>
      </dgm:t>
    </dgm:pt>
    <dgm:pt modelId="{F0918C59-4276-4F2B-9C47-C5E127D82DCD}" type="sibTrans" cxnId="{438D93A3-774A-4D68-8BAA-A5959C66C1E5}">
      <dgm:prSet/>
      <dgm:spPr/>
      <dgm:t>
        <a:bodyPr/>
        <a:lstStyle/>
        <a:p>
          <a:pPr latinLnBrk="1"/>
          <a:endParaRPr lang="ko-KR" altLang="en-US"/>
        </a:p>
      </dgm:t>
    </dgm:pt>
    <dgm:pt modelId="{5CBB46A5-5C63-4513-BE42-00350E1F91D7}" type="pres">
      <dgm:prSet presAssocID="{41A9CC44-F666-44CA-BFB1-AA83915BF677}" presName="compositeShape" presStyleCnt="0">
        <dgm:presLayoutVars>
          <dgm:dir/>
          <dgm:resizeHandles/>
        </dgm:presLayoutVars>
      </dgm:prSet>
      <dgm:spPr/>
    </dgm:pt>
    <dgm:pt modelId="{960C63B7-DBE5-48BE-9B2E-2EE972C040B9}" type="pres">
      <dgm:prSet presAssocID="{41A9CC44-F666-44CA-BFB1-AA83915BF677}" presName="pyramid" presStyleLbl="node1" presStyleIdx="0" presStyleCnt="1"/>
      <dgm:spPr/>
    </dgm:pt>
    <dgm:pt modelId="{196F26A3-781B-4857-B9B1-A47752152D50}" type="pres">
      <dgm:prSet presAssocID="{41A9CC44-F666-44CA-BFB1-AA83915BF677}" presName="theList" presStyleCnt="0"/>
      <dgm:spPr/>
    </dgm:pt>
    <dgm:pt modelId="{1399BA5D-BB2F-4BC3-93AD-B112D494DF58}" type="pres">
      <dgm:prSet presAssocID="{21465850-34F2-4E02-97F2-C47142A18853}" presName="aNode" presStyleLbl="fgAcc1" presStyleIdx="0" presStyleCnt="3">
        <dgm:presLayoutVars>
          <dgm:bulletEnabled val="1"/>
        </dgm:presLayoutVars>
      </dgm:prSet>
      <dgm:spPr/>
    </dgm:pt>
    <dgm:pt modelId="{1C89063B-4219-435A-8DA7-EB6492BCD20A}" type="pres">
      <dgm:prSet presAssocID="{21465850-34F2-4E02-97F2-C47142A18853}" presName="aSpace" presStyleCnt="0"/>
      <dgm:spPr/>
    </dgm:pt>
    <dgm:pt modelId="{E10DCE19-231B-4DB0-A312-813BE135CA69}" type="pres">
      <dgm:prSet presAssocID="{47D48DC5-2194-4D9A-AEF3-6E880857D01D}" presName="aNode" presStyleLbl="fgAcc1" presStyleIdx="1" presStyleCnt="3">
        <dgm:presLayoutVars>
          <dgm:bulletEnabled val="1"/>
        </dgm:presLayoutVars>
      </dgm:prSet>
      <dgm:spPr/>
    </dgm:pt>
    <dgm:pt modelId="{1EE48FB5-A785-48DB-9D20-4F592A1732B0}" type="pres">
      <dgm:prSet presAssocID="{47D48DC5-2194-4D9A-AEF3-6E880857D01D}" presName="aSpace" presStyleCnt="0"/>
      <dgm:spPr/>
    </dgm:pt>
    <dgm:pt modelId="{C742569E-49A2-4BF7-8BCD-6D45D776ACFD}" type="pres">
      <dgm:prSet presAssocID="{EDE015B8-C375-48F8-A46F-839F5A45265C}" presName="aNode" presStyleLbl="fgAcc1" presStyleIdx="2" presStyleCnt="3">
        <dgm:presLayoutVars>
          <dgm:bulletEnabled val="1"/>
        </dgm:presLayoutVars>
      </dgm:prSet>
      <dgm:spPr/>
    </dgm:pt>
    <dgm:pt modelId="{079B1AE8-66C8-4EAE-8030-7028DB694014}" type="pres">
      <dgm:prSet presAssocID="{EDE015B8-C375-48F8-A46F-839F5A45265C}" presName="aSpace" presStyleCnt="0"/>
      <dgm:spPr/>
    </dgm:pt>
  </dgm:ptLst>
  <dgm:cxnLst>
    <dgm:cxn modelId="{47210201-CAA4-4B3F-9055-DF9DC8172824}" type="presOf" srcId="{41A9CC44-F666-44CA-BFB1-AA83915BF677}" destId="{5CBB46A5-5C63-4513-BE42-00350E1F91D7}" srcOrd="0" destOrd="0" presId="urn:microsoft.com/office/officeart/2005/8/layout/pyramid2"/>
    <dgm:cxn modelId="{8DF8C315-2F86-4D3C-8014-ABC706167328}" type="presOf" srcId="{EDE015B8-C375-48F8-A46F-839F5A45265C}" destId="{C742569E-49A2-4BF7-8BCD-6D45D776ACFD}" srcOrd="0" destOrd="0" presId="urn:microsoft.com/office/officeart/2005/8/layout/pyramid2"/>
    <dgm:cxn modelId="{E10DCF65-F184-4F06-B7CD-70AE49528E5D}" srcId="{41A9CC44-F666-44CA-BFB1-AA83915BF677}" destId="{21465850-34F2-4E02-97F2-C47142A18853}" srcOrd="0" destOrd="0" parTransId="{F5828185-DE1B-4484-931B-A36BEF22A346}" sibTransId="{04C66ED8-5C1A-46BB-8590-81E0212C6531}"/>
    <dgm:cxn modelId="{438D93A3-774A-4D68-8BAA-A5959C66C1E5}" srcId="{41A9CC44-F666-44CA-BFB1-AA83915BF677}" destId="{EDE015B8-C375-48F8-A46F-839F5A45265C}" srcOrd="2" destOrd="0" parTransId="{99E86039-8987-4F18-A5E6-753BDC0AF2EB}" sibTransId="{F0918C59-4276-4F2B-9C47-C5E127D82DCD}"/>
    <dgm:cxn modelId="{997EF3AB-A1D5-4BC4-8004-C2912E41EED1}" type="presOf" srcId="{21465850-34F2-4E02-97F2-C47142A18853}" destId="{1399BA5D-BB2F-4BC3-93AD-B112D494DF58}" srcOrd="0" destOrd="0" presId="urn:microsoft.com/office/officeart/2005/8/layout/pyramid2"/>
    <dgm:cxn modelId="{84927DC5-9674-436C-9EA5-6ECA6438BB9A}" type="presOf" srcId="{47D48DC5-2194-4D9A-AEF3-6E880857D01D}" destId="{E10DCE19-231B-4DB0-A312-813BE135CA69}" srcOrd="0" destOrd="0" presId="urn:microsoft.com/office/officeart/2005/8/layout/pyramid2"/>
    <dgm:cxn modelId="{0E0DFFDF-3554-44CF-B2A3-9C9DCAA8A39B}" srcId="{41A9CC44-F666-44CA-BFB1-AA83915BF677}" destId="{47D48DC5-2194-4D9A-AEF3-6E880857D01D}" srcOrd="1" destOrd="0" parTransId="{E823ECF4-F643-491E-902D-09C44F14DF9F}" sibTransId="{8FC2725C-E3A0-4ED5-9BD4-6ABC0D00C22E}"/>
    <dgm:cxn modelId="{ABFF3605-0CE6-41C1-BC8E-25C0BAEE9412}" type="presParOf" srcId="{5CBB46A5-5C63-4513-BE42-00350E1F91D7}" destId="{960C63B7-DBE5-48BE-9B2E-2EE972C040B9}" srcOrd="0" destOrd="0" presId="urn:microsoft.com/office/officeart/2005/8/layout/pyramid2"/>
    <dgm:cxn modelId="{78B17796-F0D3-47BB-BDF7-99FE44E8BC48}" type="presParOf" srcId="{5CBB46A5-5C63-4513-BE42-00350E1F91D7}" destId="{196F26A3-781B-4857-B9B1-A47752152D50}" srcOrd="1" destOrd="0" presId="urn:microsoft.com/office/officeart/2005/8/layout/pyramid2"/>
    <dgm:cxn modelId="{378E3D78-C309-4224-BDEA-E0C0B62CE629}" type="presParOf" srcId="{196F26A3-781B-4857-B9B1-A47752152D50}" destId="{1399BA5D-BB2F-4BC3-93AD-B112D494DF58}" srcOrd="0" destOrd="0" presId="urn:microsoft.com/office/officeart/2005/8/layout/pyramid2"/>
    <dgm:cxn modelId="{163F9190-971A-4D96-99F7-00A71FB7C141}" type="presParOf" srcId="{196F26A3-781B-4857-B9B1-A47752152D50}" destId="{1C89063B-4219-435A-8DA7-EB6492BCD20A}" srcOrd="1" destOrd="0" presId="urn:microsoft.com/office/officeart/2005/8/layout/pyramid2"/>
    <dgm:cxn modelId="{068ED7DD-2EF3-47B6-86E8-F2805C2E1C97}" type="presParOf" srcId="{196F26A3-781B-4857-B9B1-A47752152D50}" destId="{E10DCE19-231B-4DB0-A312-813BE135CA69}" srcOrd="2" destOrd="0" presId="urn:microsoft.com/office/officeart/2005/8/layout/pyramid2"/>
    <dgm:cxn modelId="{C4FBF35B-FF85-438E-82BF-98B2A483A13B}" type="presParOf" srcId="{196F26A3-781B-4857-B9B1-A47752152D50}" destId="{1EE48FB5-A785-48DB-9D20-4F592A1732B0}" srcOrd="3" destOrd="0" presId="urn:microsoft.com/office/officeart/2005/8/layout/pyramid2"/>
    <dgm:cxn modelId="{A0FD2D0D-C451-4937-B6AE-0D6B057ACC66}" type="presParOf" srcId="{196F26A3-781B-4857-B9B1-A47752152D50}" destId="{C742569E-49A2-4BF7-8BCD-6D45D776ACFD}" srcOrd="4" destOrd="0" presId="urn:microsoft.com/office/officeart/2005/8/layout/pyramid2"/>
    <dgm:cxn modelId="{FC49C83C-86AB-4534-9DA5-8F1D5E815623}" type="presParOf" srcId="{196F26A3-781B-4857-B9B1-A47752152D50}" destId="{079B1AE8-66C8-4EAE-8030-7028DB69401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F6DBBE-B461-4666-B62C-068AC27CD62D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8A69A1A0-F1BE-46A8-9261-CC9C4B3132FF}">
      <dgm:prSet custT="1"/>
      <dgm:spPr/>
      <dgm:t>
        <a:bodyPr/>
        <a:lstStyle/>
        <a:p>
          <a:pPr rtl="0" latinLnBrk="1"/>
          <a:r>
            <a:rPr lang="ja-JP" altLang="en-US" sz="4800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おう</a:t>
          </a:r>
          <a:endParaRPr lang="ko-KR" sz="4800" b="1" dirty="0"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38D5EBD5-D77B-4C8B-8187-0AF2A24B533F}" type="parTrans" cxnId="{B96C2AA8-B91E-419E-9F96-02BD4324EDF6}">
      <dgm:prSet/>
      <dgm:spPr/>
      <dgm:t>
        <a:bodyPr/>
        <a:lstStyle/>
        <a:p>
          <a:pPr latinLnBrk="1"/>
          <a:endParaRPr lang="ko-KR" altLang="en-US"/>
        </a:p>
      </dgm:t>
    </dgm:pt>
    <dgm:pt modelId="{F0A17388-4B3C-4C65-A6C6-DB6E2620CD5F}" type="sibTrans" cxnId="{B96C2AA8-B91E-419E-9F96-02BD4324EDF6}">
      <dgm:prSet/>
      <dgm:spPr/>
      <dgm:t>
        <a:bodyPr/>
        <a:lstStyle/>
        <a:p>
          <a:pPr latinLnBrk="1"/>
          <a:endParaRPr lang="ko-KR" altLang="en-US"/>
        </a:p>
      </dgm:t>
    </dgm:pt>
    <dgm:pt modelId="{B1416DFE-5AC7-46BD-BF5F-15EAF5CFF040}">
      <dgm:prSet custT="1"/>
      <dgm:spPr/>
      <dgm:t>
        <a:bodyPr/>
        <a:lstStyle/>
        <a:p>
          <a:pPr rtl="0" latinLnBrk="1"/>
          <a:r>
            <a:rPr lang="ja-JP" altLang="en-US" sz="4800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こっか</a:t>
          </a:r>
          <a:endParaRPr lang="ko-KR" sz="4800" b="1" dirty="0"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1599936A-4EE4-4F30-B81C-1068FE84A8E1}" type="parTrans" cxnId="{AC962ABB-D6EA-425D-A7DC-96525D1CB3F9}">
      <dgm:prSet/>
      <dgm:spPr/>
      <dgm:t>
        <a:bodyPr/>
        <a:lstStyle/>
        <a:p>
          <a:pPr latinLnBrk="1"/>
          <a:endParaRPr lang="ko-KR" altLang="en-US"/>
        </a:p>
      </dgm:t>
    </dgm:pt>
    <dgm:pt modelId="{D4FF2884-9483-41B3-AAB4-782719B109C6}" type="sibTrans" cxnId="{AC962ABB-D6EA-425D-A7DC-96525D1CB3F9}">
      <dgm:prSet/>
      <dgm:spPr/>
      <dgm:t>
        <a:bodyPr/>
        <a:lstStyle/>
        <a:p>
          <a:pPr latinLnBrk="1"/>
          <a:endParaRPr lang="ko-KR" altLang="en-US"/>
        </a:p>
      </dgm:t>
    </dgm:pt>
    <dgm:pt modelId="{9681BB5C-6D76-47EB-9AAD-6CE28BE969A1}">
      <dgm:prSet custT="1"/>
      <dgm:spPr/>
      <dgm:t>
        <a:bodyPr/>
        <a:lstStyle/>
        <a:p>
          <a:pPr rtl="0" latinLnBrk="1"/>
          <a:r>
            <a:rPr lang="ja-JP" altLang="en-US" sz="4800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せかい</a:t>
          </a:r>
          <a:endParaRPr lang="ko-KR" sz="4800" b="1" dirty="0"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3195CFD4-4183-45E4-B94A-1CA1741C76FC}" type="parTrans" cxnId="{764C0C78-1B43-483A-9AE8-6A6DFF3E0D56}">
      <dgm:prSet/>
      <dgm:spPr/>
      <dgm:t>
        <a:bodyPr/>
        <a:lstStyle/>
        <a:p>
          <a:pPr latinLnBrk="1"/>
          <a:endParaRPr lang="ko-KR" altLang="en-US"/>
        </a:p>
      </dgm:t>
    </dgm:pt>
    <dgm:pt modelId="{6D873A92-3993-4A1F-99FD-2BC174CADA08}" type="sibTrans" cxnId="{764C0C78-1B43-483A-9AE8-6A6DFF3E0D56}">
      <dgm:prSet/>
      <dgm:spPr/>
      <dgm:t>
        <a:bodyPr/>
        <a:lstStyle/>
        <a:p>
          <a:pPr latinLnBrk="1"/>
          <a:endParaRPr lang="ko-KR" altLang="en-US"/>
        </a:p>
      </dgm:t>
    </dgm:pt>
    <dgm:pt modelId="{6BEC7F55-8A91-4C3A-97E8-B66049456578}" type="pres">
      <dgm:prSet presAssocID="{40F6DBBE-B461-4666-B62C-068AC27CD62D}" presName="Name0" presStyleCnt="0">
        <dgm:presLayoutVars>
          <dgm:dir/>
          <dgm:resizeHandles val="exact"/>
        </dgm:presLayoutVars>
      </dgm:prSet>
      <dgm:spPr/>
    </dgm:pt>
    <dgm:pt modelId="{6DAB693E-0724-46A1-B5A0-831E63A7DF40}" type="pres">
      <dgm:prSet presAssocID="{8A69A1A0-F1BE-46A8-9261-CC9C4B3132FF}" presName="Name5" presStyleLbl="vennNode1" presStyleIdx="0" presStyleCnt="3">
        <dgm:presLayoutVars>
          <dgm:bulletEnabled val="1"/>
        </dgm:presLayoutVars>
      </dgm:prSet>
      <dgm:spPr/>
    </dgm:pt>
    <dgm:pt modelId="{6406AF06-B0FE-40C4-9E6D-F6C53D32A2DC}" type="pres">
      <dgm:prSet presAssocID="{F0A17388-4B3C-4C65-A6C6-DB6E2620CD5F}" presName="space" presStyleCnt="0"/>
      <dgm:spPr/>
    </dgm:pt>
    <dgm:pt modelId="{62A19C40-18CB-4D42-A6AD-19AB5D4D8769}" type="pres">
      <dgm:prSet presAssocID="{B1416DFE-5AC7-46BD-BF5F-15EAF5CFF040}" presName="Name5" presStyleLbl="vennNode1" presStyleIdx="1" presStyleCnt="3">
        <dgm:presLayoutVars>
          <dgm:bulletEnabled val="1"/>
        </dgm:presLayoutVars>
      </dgm:prSet>
      <dgm:spPr/>
    </dgm:pt>
    <dgm:pt modelId="{DEAD562D-E40C-4E23-95D9-E4B7A4D853FC}" type="pres">
      <dgm:prSet presAssocID="{D4FF2884-9483-41B3-AAB4-782719B109C6}" presName="space" presStyleCnt="0"/>
      <dgm:spPr/>
    </dgm:pt>
    <dgm:pt modelId="{4C524824-4E40-40E4-B141-0FDCC6B80463}" type="pres">
      <dgm:prSet presAssocID="{9681BB5C-6D76-47EB-9AAD-6CE28BE969A1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30406C1D-38BF-4656-A042-88C29A7E8100}" type="presOf" srcId="{9681BB5C-6D76-47EB-9AAD-6CE28BE969A1}" destId="{4C524824-4E40-40E4-B141-0FDCC6B80463}" srcOrd="0" destOrd="0" presId="urn:microsoft.com/office/officeart/2005/8/layout/venn3"/>
    <dgm:cxn modelId="{764C0C78-1B43-483A-9AE8-6A6DFF3E0D56}" srcId="{40F6DBBE-B461-4666-B62C-068AC27CD62D}" destId="{9681BB5C-6D76-47EB-9AAD-6CE28BE969A1}" srcOrd="2" destOrd="0" parTransId="{3195CFD4-4183-45E4-B94A-1CA1741C76FC}" sibTransId="{6D873A92-3993-4A1F-99FD-2BC174CADA08}"/>
    <dgm:cxn modelId="{5B536F78-6B6B-472C-B35A-11464F4B586D}" type="presOf" srcId="{B1416DFE-5AC7-46BD-BF5F-15EAF5CFF040}" destId="{62A19C40-18CB-4D42-A6AD-19AB5D4D8769}" srcOrd="0" destOrd="0" presId="urn:microsoft.com/office/officeart/2005/8/layout/venn3"/>
    <dgm:cxn modelId="{B96C2AA8-B91E-419E-9F96-02BD4324EDF6}" srcId="{40F6DBBE-B461-4666-B62C-068AC27CD62D}" destId="{8A69A1A0-F1BE-46A8-9261-CC9C4B3132FF}" srcOrd="0" destOrd="0" parTransId="{38D5EBD5-D77B-4C8B-8187-0AF2A24B533F}" sibTransId="{F0A17388-4B3C-4C65-A6C6-DB6E2620CD5F}"/>
    <dgm:cxn modelId="{AC962ABB-D6EA-425D-A7DC-96525D1CB3F9}" srcId="{40F6DBBE-B461-4666-B62C-068AC27CD62D}" destId="{B1416DFE-5AC7-46BD-BF5F-15EAF5CFF040}" srcOrd="1" destOrd="0" parTransId="{1599936A-4EE4-4F30-B81C-1068FE84A8E1}" sibTransId="{D4FF2884-9483-41B3-AAB4-782719B109C6}"/>
    <dgm:cxn modelId="{5FEC11CE-9193-4BB7-8513-8608F311E059}" type="presOf" srcId="{40F6DBBE-B461-4666-B62C-068AC27CD62D}" destId="{6BEC7F55-8A91-4C3A-97E8-B66049456578}" srcOrd="0" destOrd="0" presId="urn:microsoft.com/office/officeart/2005/8/layout/venn3"/>
    <dgm:cxn modelId="{82BD3CD0-82F0-445A-956A-C0D389866265}" type="presOf" srcId="{8A69A1A0-F1BE-46A8-9261-CC9C4B3132FF}" destId="{6DAB693E-0724-46A1-B5A0-831E63A7DF40}" srcOrd="0" destOrd="0" presId="urn:microsoft.com/office/officeart/2005/8/layout/venn3"/>
    <dgm:cxn modelId="{2EF0B28C-9F7B-4648-B053-4CF5173F3611}" type="presParOf" srcId="{6BEC7F55-8A91-4C3A-97E8-B66049456578}" destId="{6DAB693E-0724-46A1-B5A0-831E63A7DF40}" srcOrd="0" destOrd="0" presId="urn:microsoft.com/office/officeart/2005/8/layout/venn3"/>
    <dgm:cxn modelId="{0292DF27-8BF1-4AE7-AA4F-12817AC63D04}" type="presParOf" srcId="{6BEC7F55-8A91-4C3A-97E8-B66049456578}" destId="{6406AF06-B0FE-40C4-9E6D-F6C53D32A2DC}" srcOrd="1" destOrd="0" presId="urn:microsoft.com/office/officeart/2005/8/layout/venn3"/>
    <dgm:cxn modelId="{2CE672AF-5BA9-45DF-B1DE-DFD0A1A4AD4E}" type="presParOf" srcId="{6BEC7F55-8A91-4C3A-97E8-B66049456578}" destId="{62A19C40-18CB-4D42-A6AD-19AB5D4D8769}" srcOrd="2" destOrd="0" presId="urn:microsoft.com/office/officeart/2005/8/layout/venn3"/>
    <dgm:cxn modelId="{27BC0336-FB97-4DD1-AEDC-9210A7323FF0}" type="presParOf" srcId="{6BEC7F55-8A91-4C3A-97E8-B66049456578}" destId="{DEAD562D-E40C-4E23-95D9-E4B7A4D853FC}" srcOrd="3" destOrd="0" presId="urn:microsoft.com/office/officeart/2005/8/layout/venn3"/>
    <dgm:cxn modelId="{CBC86310-5A3D-4742-B83E-69A8F5F92794}" type="presParOf" srcId="{6BEC7F55-8A91-4C3A-97E8-B66049456578}" destId="{4C524824-4E40-40E4-B141-0FDCC6B80463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C63B7-DBE5-48BE-9B2E-2EE972C040B9}">
      <dsp:nvSpPr>
        <dsp:cNvPr id="0" name=""/>
        <dsp:cNvSpPr/>
      </dsp:nvSpPr>
      <dsp:spPr>
        <a:xfrm>
          <a:off x="264411" y="0"/>
          <a:ext cx="5996533" cy="5996533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9BA5D-BB2F-4BC3-93AD-B112D494DF58}">
      <dsp:nvSpPr>
        <dsp:cNvPr id="0" name=""/>
        <dsp:cNvSpPr/>
      </dsp:nvSpPr>
      <dsp:spPr>
        <a:xfrm>
          <a:off x="3262678" y="602874"/>
          <a:ext cx="3897746" cy="14194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700" kern="1200" dirty="0"/>
            <a:t>ふくいんか</a:t>
          </a:r>
          <a:endParaRPr lang="ko-KR" sz="3700" kern="1200" dirty="0"/>
        </a:p>
      </dsp:txBody>
      <dsp:txXfrm>
        <a:off x="3331972" y="672168"/>
        <a:ext cx="3759158" cy="1280903"/>
      </dsp:txXfrm>
    </dsp:sp>
    <dsp:sp modelId="{E10DCE19-231B-4DB0-A312-813BE135CA69}">
      <dsp:nvSpPr>
        <dsp:cNvPr id="0" name=""/>
        <dsp:cNvSpPr/>
      </dsp:nvSpPr>
      <dsp:spPr>
        <a:xfrm>
          <a:off x="3262678" y="2199802"/>
          <a:ext cx="3897746" cy="14194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700" kern="1200" dirty="0"/>
            <a:t>みざか</a:t>
          </a:r>
          <a:endParaRPr lang="ko-KR" sz="3700" kern="1200" dirty="0"/>
        </a:p>
      </dsp:txBody>
      <dsp:txXfrm>
        <a:off x="3331972" y="2269096"/>
        <a:ext cx="3759158" cy="1280903"/>
      </dsp:txXfrm>
    </dsp:sp>
    <dsp:sp modelId="{C742569E-49A2-4BF7-8BCD-6D45D776ACFD}">
      <dsp:nvSpPr>
        <dsp:cNvPr id="0" name=""/>
        <dsp:cNvSpPr/>
      </dsp:nvSpPr>
      <dsp:spPr>
        <a:xfrm>
          <a:off x="3262678" y="3796730"/>
          <a:ext cx="3897746" cy="14194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700" kern="1200" dirty="0"/>
            <a:t>じだい　サミットか</a:t>
          </a:r>
          <a:endParaRPr lang="ko-KR" sz="3700" kern="1200" dirty="0"/>
        </a:p>
      </dsp:txBody>
      <dsp:txXfrm>
        <a:off x="3331972" y="3866024"/>
        <a:ext cx="3759158" cy="1280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B693E-0724-46A1-B5A0-831E63A7DF40}">
      <dsp:nvSpPr>
        <dsp:cNvPr id="0" name=""/>
        <dsp:cNvSpPr/>
      </dsp:nvSpPr>
      <dsp:spPr>
        <a:xfrm>
          <a:off x="3607" y="1348116"/>
          <a:ext cx="3154498" cy="315449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3603" tIns="60960" rIns="173603" bIns="60960" numCol="1" spcCol="1270" anchor="ctr" anchorCtr="0">
          <a:noAutofit/>
        </a:bodyPr>
        <a:lstStyle/>
        <a:p>
          <a:pPr marL="0" lvl="0" indent="0" algn="ctr" defTabSz="2133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800" b="1" kern="12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おう</a:t>
          </a:r>
          <a:endParaRPr lang="ko-KR" sz="4800" b="1" kern="1200" dirty="0"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sp:txBody>
      <dsp:txXfrm>
        <a:off x="465573" y="1810082"/>
        <a:ext cx="2230566" cy="2230566"/>
      </dsp:txXfrm>
    </dsp:sp>
    <dsp:sp modelId="{62A19C40-18CB-4D42-A6AD-19AB5D4D8769}">
      <dsp:nvSpPr>
        <dsp:cNvPr id="0" name=""/>
        <dsp:cNvSpPr/>
      </dsp:nvSpPr>
      <dsp:spPr>
        <a:xfrm>
          <a:off x="2527206" y="1348116"/>
          <a:ext cx="3154498" cy="3154498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3603" tIns="60960" rIns="173603" bIns="60960" numCol="1" spcCol="1270" anchor="ctr" anchorCtr="0">
          <a:noAutofit/>
        </a:bodyPr>
        <a:lstStyle/>
        <a:p>
          <a:pPr marL="0" lvl="0" indent="0" algn="ctr" defTabSz="2133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800" b="1" kern="12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こっか</a:t>
          </a:r>
          <a:endParaRPr lang="ko-KR" sz="4800" b="1" kern="1200" dirty="0"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sp:txBody>
      <dsp:txXfrm>
        <a:off x="2989172" y="1810082"/>
        <a:ext cx="2230566" cy="2230566"/>
      </dsp:txXfrm>
    </dsp:sp>
    <dsp:sp modelId="{4C524824-4E40-40E4-B141-0FDCC6B80463}">
      <dsp:nvSpPr>
        <dsp:cNvPr id="0" name=""/>
        <dsp:cNvSpPr/>
      </dsp:nvSpPr>
      <dsp:spPr>
        <a:xfrm>
          <a:off x="5050805" y="1348116"/>
          <a:ext cx="3154498" cy="315449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3603" tIns="60960" rIns="173603" bIns="60960" numCol="1" spcCol="1270" anchor="ctr" anchorCtr="0">
          <a:noAutofit/>
        </a:bodyPr>
        <a:lstStyle/>
        <a:p>
          <a:pPr marL="0" lvl="0" indent="0" algn="ctr" defTabSz="2133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800" b="1" kern="12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せかい</a:t>
          </a:r>
          <a:endParaRPr lang="ko-KR" sz="4800" b="1" kern="1200" dirty="0"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sp:txBody>
      <dsp:txXfrm>
        <a:off x="5512771" y="1810082"/>
        <a:ext cx="2230566" cy="2230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2020-12-25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2020-12-25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Administrator\Desktop\학원복음화\2019\9월학원복음화\35과  1과\201909-1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507928" cy="335699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6080" y="4077072"/>
            <a:ext cx="4477973" cy="1135825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イザヤ</a:t>
            </a:r>
            <a:r>
              <a:rPr lang="ko-KR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62:6-12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99592" y="360040"/>
            <a:ext cx="9144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kumimoji="0" lang="ja-JP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あゆんできた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30</a:t>
            </a:r>
            <a:r>
              <a:rPr kumimoji="0" lang="ja-JP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ねんの　はじまり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 </a:t>
            </a:r>
            <a:br>
              <a:rPr kumimoji="0" lang="en-US" altLang="ko-KR" sz="67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</a:br>
            <a:r>
              <a:rPr kumimoji="0" lang="en-US" altLang="ja-JP" sz="67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Remnant</a:t>
            </a:r>
            <a:r>
              <a:rPr kumimoji="0" lang="ja-JP" altLang="en-US" sz="67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の　もくひょう</a:t>
            </a:r>
            <a:endParaRPr lang="ko-KR" altLang="en-US" sz="64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467545" y="235546"/>
            <a:ext cx="3168352" cy="12518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あじわう</a:t>
            </a:r>
            <a:endParaRPr lang="en-US" altLang="ja-JP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こと</a:t>
            </a:r>
            <a:endParaRPr lang="ko-KR" alt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931345" y="1916832"/>
            <a:ext cx="2901262" cy="131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/>
            <a:r>
              <a:rPr lang="ko-KR" altLang="en-US" sz="2400" dirty="0">
                <a:latin typeface="휴먼매직체" pitchFamily="18" charset="-127"/>
                <a:ea typeface="휴먼매직체" pitchFamily="18" charset="-127"/>
              </a:rPr>
              <a:t>주는 그리스도시요</a:t>
            </a:r>
            <a:endParaRPr lang="en-US" altLang="ko-KR" sz="2400" dirty="0">
              <a:latin typeface="휴먼매직체" pitchFamily="18" charset="-127"/>
              <a:ea typeface="휴먼매직체" pitchFamily="18" charset="-127"/>
            </a:endParaRPr>
          </a:p>
          <a:p>
            <a:pPr algn="ctr" eaLnBrk="1" hangingPunct="1"/>
            <a:r>
              <a:rPr lang="ko-KR" altLang="en-US" sz="2400" dirty="0">
                <a:latin typeface="휴먼매직체" pitchFamily="18" charset="-127"/>
                <a:ea typeface="휴먼매직체" pitchFamily="18" charset="-127"/>
              </a:rPr>
              <a:t>살아계신 하나님의</a:t>
            </a:r>
            <a:endParaRPr lang="en-US" altLang="ko-KR" sz="2400" dirty="0">
              <a:latin typeface="휴먼매직체" pitchFamily="18" charset="-127"/>
              <a:ea typeface="휴먼매직체" pitchFamily="18" charset="-127"/>
            </a:endParaRPr>
          </a:p>
          <a:p>
            <a:pPr algn="ctr" eaLnBrk="1" hangingPunct="1"/>
            <a:r>
              <a:rPr lang="ko-KR" altLang="en-US" sz="2400" dirty="0">
                <a:latin typeface="휴먼매직체" pitchFamily="18" charset="-127"/>
                <a:ea typeface="휴먼매직체" pitchFamily="18" charset="-127"/>
              </a:rPr>
              <a:t>아들이십니다</a:t>
            </a:r>
            <a:r>
              <a:rPr lang="en-US" altLang="ko-KR" sz="2400" dirty="0">
                <a:latin typeface="휴먼매직체" pitchFamily="18" charset="-127"/>
                <a:ea typeface="휴먼매직체" pitchFamily="18" charset="-127"/>
              </a:rPr>
              <a:t>!</a:t>
            </a:r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524859493"/>
              </p:ext>
            </p:extLst>
          </p:nvPr>
        </p:nvGraphicFramePr>
        <p:xfrm>
          <a:off x="1691681" y="861467"/>
          <a:ext cx="7424836" cy="599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92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827584" y="260648"/>
            <a:ext cx="7704856" cy="12518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ききを　とめる　みはりにん</a:t>
            </a:r>
            <a:endParaRPr lang="ko-KR" alt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5" name="Picture 1" descr="노예 포로 기도 렘넌트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14" y="2369104"/>
            <a:ext cx="9434542" cy="427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3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827584" y="260648"/>
            <a:ext cx="7704856" cy="12518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じんざいを　あつめる　</a:t>
            </a:r>
            <a:endParaRPr lang="en-US" altLang="ja-JP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みはりにん</a:t>
            </a:r>
            <a:endParaRPr lang="ko-KR" alt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3137031846"/>
              </p:ext>
            </p:extLst>
          </p:nvPr>
        </p:nvGraphicFramePr>
        <p:xfrm>
          <a:off x="539552" y="1512490"/>
          <a:ext cx="8208912" cy="585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3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학원복음화\2019\7월학원복음화\제30과 달란트의내용\7월 학원복음화 - 30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1" y="-4512"/>
            <a:ext cx="9164171" cy="6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404664"/>
            <a:ext cx="4571999" cy="1152128"/>
          </a:xfrm>
          <a:solidFill>
            <a:schemeClr val="bg1">
              <a:alpha val="80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ja-JP" altLang="en-US" sz="5400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みはりにん</a:t>
            </a:r>
            <a:endParaRPr lang="ko-KR" altLang="en-US" sz="5400" dirty="0">
              <a:ln w="18415" cmpd="sng">
                <a:solidFill>
                  <a:srgbClr val="FFFF99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611560" y="1946176"/>
            <a:ext cx="7488832" cy="1728192"/>
          </a:xfrm>
          <a:prstGeom prst="rightArrow">
            <a:avLst/>
          </a:prstGeom>
          <a:solidFill>
            <a:srgbClr val="FFFF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+mn-ea"/>
              </a:rPr>
              <a:t>しゅが　だまることなど　できない</a:t>
            </a:r>
            <a:endParaRPr lang="en-US" altLang="ja-JP" sz="3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+mn-ea"/>
            </a:endParaRPr>
          </a:p>
          <a:p>
            <a:r>
              <a:rPr lang="ja-JP" altLang="en-US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+mn-ea"/>
              </a:rPr>
              <a:t>　みぶんに　された　もの</a:t>
            </a:r>
            <a:endParaRPr lang="ko-KR" altLang="en-US" sz="34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611560" y="3170312"/>
            <a:ext cx="7488832" cy="172819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+mn-ea"/>
              </a:rPr>
              <a:t>こくもつを　てきに　あたえない</a:t>
            </a:r>
            <a:endParaRPr lang="ko-KR" altLang="en-US" sz="3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611560" y="4394448"/>
            <a:ext cx="7488832" cy="1728192"/>
          </a:xfrm>
          <a:prstGeom prst="rightArrow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+mn-ea"/>
              </a:rPr>
              <a:t>せいじょの　にわで　のむ</a:t>
            </a:r>
            <a:endParaRPr lang="ko-KR" altLang="en-US" sz="34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1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My Pictures\1학원복음화\1-07에베소서\1-3-1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396" y="1339416"/>
            <a:ext cx="5976664" cy="5920554"/>
          </a:xfrm>
          <a:prstGeom prst="rect">
            <a:avLst/>
          </a:prstGeom>
          <a:noFill/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920880" cy="1008112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ja-JP" altLang="en-US" sz="5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みちを　そなえる　もの</a:t>
            </a:r>
            <a:endParaRPr lang="ko-KR" altLang="en-US" sz="5400" b="1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969444" y="2221388"/>
            <a:ext cx="5112568" cy="1008112"/>
          </a:xfrm>
          <a:prstGeom prst="roundRect">
            <a:avLst/>
          </a:prstGeom>
          <a:solidFill>
            <a:srgbClr val="FFA8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じょうもんを　とおれ</a:t>
            </a:r>
            <a:endParaRPr lang="ko-KR" altLang="en-US" sz="39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969444" y="3541952"/>
            <a:ext cx="5112568" cy="10081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おおじを　つくれ</a:t>
            </a:r>
            <a:endParaRPr lang="ko-KR" altLang="en-US" sz="39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969444" y="4911050"/>
            <a:ext cx="5112567" cy="1008112"/>
          </a:xfrm>
          <a:prstGeom prst="roundRect">
            <a:avLst/>
          </a:prstGeom>
          <a:solidFill>
            <a:srgbClr val="923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いしを　とりのぞけ</a:t>
            </a:r>
            <a:endParaRPr lang="ko-KR" altLang="en-US" sz="39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79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C:\Users\Administrator\Desktop\학원복음화\2019\9월학원복음화\35과  1과\201909-1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0216"/>
            <a:ext cx="9182100" cy="683778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964488" cy="1296144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4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くにぐにの　たみの　うえに　</a:t>
            </a:r>
            <a:br>
              <a:rPr lang="en-US" altLang="ja-JP" sz="54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はたを　あげよ</a:t>
            </a:r>
            <a:endParaRPr lang="ko-KR" altLang="en-US" sz="5400" dirty="0">
              <a:ln w="18415" cmpd="sng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555776" y="1912474"/>
            <a:ext cx="3672408" cy="1152128"/>
          </a:xfrm>
          <a:prstGeom prst="round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</a:t>
            </a:r>
            <a:endParaRPr lang="en-US" altLang="ko-KR" sz="39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555776" y="3455102"/>
            <a:ext cx="3672408" cy="11521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むくい</a:t>
            </a:r>
            <a:endParaRPr lang="en-US" altLang="ko-KR" sz="39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555776" y="4895262"/>
            <a:ext cx="3672408" cy="11521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ほうしゅう</a:t>
            </a:r>
            <a:endParaRPr lang="en-US" altLang="ko-KR" sz="39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0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755576" y="332656"/>
            <a:ext cx="4104456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</a:t>
            </a:r>
            <a:r>
              <a:rPr lang="en-US" altLang="ko-K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62:6</a:t>
            </a:r>
          </a:p>
        </p:txBody>
      </p:sp>
      <p:sp>
        <p:nvSpPr>
          <p:cNvPr id="4" name="가로로 말린 두루마리 모양 3"/>
          <p:cNvSpPr/>
          <p:nvPr/>
        </p:nvSpPr>
        <p:spPr>
          <a:xfrm>
            <a:off x="251520" y="1988840"/>
            <a:ext cx="8640960" cy="4437112"/>
          </a:xfrm>
          <a:prstGeom prst="horizontalScroll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せかいを　いかす</a:t>
            </a:r>
            <a:r>
              <a:rPr lang="ko-KR" altLang="en-US" sz="5400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endParaRPr lang="en-US" altLang="ko-KR" sz="5400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  <a:p>
            <a:pPr algn="ctr"/>
            <a:r>
              <a:rPr lang="ja-JP" altLang="en-US" sz="7200" spc="-15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7200" spc="-15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はり</a:t>
            </a:r>
            <a:r>
              <a:rPr lang="ja-JP" altLang="en-US" sz="7200" spc="-15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</a:t>
            </a:r>
            <a:endParaRPr lang="en-US" altLang="ko-KR" sz="7200" spc="-15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あゆんできた　３０ねんの　はじまり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－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Remnant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　もくひょう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30352</TotalTime>
  <Words>242</Words>
  <Application>Microsoft Office PowerPoint</Application>
  <PresentationFormat>画面に合わせる (4:3)</PresentationFormat>
  <Paragraphs>53</Paragraphs>
  <Slides>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(3) 양평군체 B</vt:lpstr>
      <vt:lpstr>HY견고딕</vt:lpstr>
      <vt:lpstr>HY헤드라인M</vt:lpstr>
      <vt:lpstr>HY강M</vt:lpstr>
      <vt:lpstr>HY울릉도B</vt:lpstr>
      <vt:lpstr>휴먼매직체</vt:lpstr>
      <vt:lpstr>맑은 고딕</vt:lpstr>
      <vt:lpstr>ＭＳ Ｐゴシック</vt:lpstr>
      <vt:lpstr>Arial</vt:lpstr>
      <vt:lpstr>Office 테마</vt:lpstr>
      <vt:lpstr>  あゆんできた 30ねんの　はじまり     Remnantの　もくひょう</vt:lpstr>
      <vt:lpstr>PowerPoint プレゼンテーション</vt:lpstr>
      <vt:lpstr>PowerPoint プレゼンテーション</vt:lpstr>
      <vt:lpstr>PowerPoint プレゼンテーション</vt:lpstr>
      <vt:lpstr> 1. みはりにん</vt:lpstr>
      <vt:lpstr> 2. みちを　そなえる　もの</vt:lpstr>
      <vt:lpstr> 3. くにぐにの　たみの　うえに　 　はたを　あげよ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754</cp:revision>
  <dcterms:created xsi:type="dcterms:W3CDTF">2019-04-04T19:07:56Z</dcterms:created>
  <dcterms:modified xsi:type="dcterms:W3CDTF">2020-12-25T11:46:44Z</dcterms:modified>
</cp:coreProperties>
</file>