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290" r:id="rId2"/>
    <p:sldId id="258" r:id="rId3"/>
    <p:sldId id="259" r:id="rId4"/>
    <p:sldId id="266" r:id="rId5"/>
    <p:sldId id="278" r:id="rId6"/>
    <p:sldId id="279" r:id="rId7"/>
    <p:sldId id="280" r:id="rId8"/>
    <p:sldId id="281" r:id="rId9"/>
    <p:sldId id="260" r:id="rId10"/>
    <p:sldId id="282" r:id="rId11"/>
    <p:sldId id="261" r:id="rId12"/>
    <p:sldId id="283" r:id="rId13"/>
    <p:sldId id="262" r:id="rId14"/>
    <p:sldId id="285" r:id="rId15"/>
    <p:sldId id="263" r:id="rId16"/>
    <p:sldId id="264" r:id="rId17"/>
    <p:sldId id="265" r:id="rId18"/>
    <p:sldId id="287" r:id="rId19"/>
    <p:sldId id="286" r:id="rId20"/>
    <p:sldId id="267" r:id="rId21"/>
    <p:sldId id="268" r:id="rId22"/>
    <p:sldId id="288" r:id="rId23"/>
    <p:sldId id="289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46" autoAdjust="0"/>
  </p:normalViewPr>
  <p:slideViewPr>
    <p:cSldViewPr>
      <p:cViewPr>
        <p:scale>
          <a:sx n="40" d="100"/>
          <a:sy n="40" d="100"/>
        </p:scale>
        <p:origin x="-1378" y="-6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F89B-01F8-4D77-9939-D64C9B0EF61F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5B67A-CCC6-4B65-9532-055DBC6AE6CD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2279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タラントは神様のもの</a:t>
            </a:r>
            <a:r>
              <a:rPr lang="en-US" altLang="ja-JP" dirty="0" smtClean="0"/>
              <a:t>(</a:t>
            </a:r>
            <a:r>
              <a:rPr lang="ja-JP" altLang="en-US" dirty="0" smtClean="0"/>
              <a:t>神様がくださること</a:t>
            </a:r>
            <a:r>
              <a:rPr lang="en-US" altLang="ja-JP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B67A-CCC6-4B65-9532-055DBC6AE6C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3338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タラント、神様がくださること</a:t>
            </a:r>
          </a:p>
          <a:p>
            <a:r>
              <a:rPr lang="ja-JP" altLang="en-US" dirty="0" smtClean="0"/>
              <a:t>神様が準備しておかれたタラントが見える。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B67A-CCC6-4B65-9532-055DBC6AE6CD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4770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私が言っていることをよく考えなさい。主はすべてのことについて、理解する力をあなたに必ず与えてくださいます。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B67A-CCC6-4B65-9532-055DBC6AE6CD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132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私が言っていることをよく考えなさい。主はすべてのことについて、理解する力をあなたに必ず与えてくださいます。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B67A-CCC6-4B65-9532-055DBC6AE6CD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89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직사각형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56" name="직사각형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직사각형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직사각형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직사각형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자유형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자유형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자유형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자유형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자유형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자유형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자유형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자유형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자유형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자유형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자유형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자유형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자유형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자유형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직사각형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직사각형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직사각형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직사각형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직사각형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직선 연결선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grpSp>
        <p:nvGrpSpPr>
          <p:cNvPr id="14" name="그룹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직선 연결선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직선 연결선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직사각형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3A5F534-A8E8-494F-B38A-461987F3B686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9FA4F2E-D03D-4D8F-8F3E-3A21A3D766D5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1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1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1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611560" y="2420888"/>
            <a:ext cx="7848871" cy="223224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None/>
            </a:pP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レムナントの</a:t>
            </a:r>
            <a:r>
              <a:rPr lang="ko-KR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한컴 바겐세일 B" pitchFamily="18" charset="-127"/>
              </a:rPr>
              <a:t> </a:t>
            </a:r>
            <a:endParaRPr lang="en-US" altLang="ko-KR" sz="54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いっしん、ぜんしん、じぞく</a:t>
            </a:r>
            <a:endParaRPr lang="ko-KR" altLang="en-US" sz="5400" dirty="0">
              <a:solidFill>
                <a:srgbClr val="FFFF00"/>
              </a:solidFill>
              <a:latin typeface="ＭＳ Ｐゴシック" pitchFamily="50" charset="-128"/>
              <a:ea typeface="한컴 바겐세일 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1397" y="764704"/>
            <a:ext cx="5572811" cy="64633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2014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なつ　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せいしょがっ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こう</a:t>
            </a:r>
            <a:endParaRPr lang="ko-KR" altLang="en-US" sz="3600" dirty="0">
              <a:solidFill>
                <a:schemeClr val="tx1"/>
              </a:solidFill>
              <a:latin typeface="ＭＳ Ｐゴシック" pitchFamily="50" charset="-128"/>
              <a:ea typeface="한컴 바겐세일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0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0113"/>
            <a:ext cx="5112568" cy="626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79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88640"/>
            <a:ext cx="741682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いのりの　ちからを　あじわうとき</a:t>
            </a:r>
            <a:endParaRPr lang="en-US" altLang="ja-JP" sz="3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はっけん　できます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1065295"/>
            <a:ext cx="8064896" cy="557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96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659"/>
            <a:ext cx="8352928" cy="655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15616" y="76470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ＭＳ Ｐゴシック" pitchFamily="50" charset="-128"/>
                <a:ea typeface="ＭＳ Ｐゴシック" pitchFamily="50" charset="-128"/>
              </a:rPr>
              <a:t>わざわい</a:t>
            </a:r>
            <a:endParaRPr kumimoji="1" lang="ja-JP" altLang="en-US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96336" y="299695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ＭＳ Ｐゴシック" pitchFamily="50" charset="-128"/>
                <a:ea typeface="ＭＳ Ｐゴシック" pitchFamily="50" charset="-128"/>
              </a:rPr>
              <a:t>わざわい</a:t>
            </a:r>
            <a:endParaRPr kumimoji="1" lang="ja-JP" altLang="en-US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177281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ＭＳ Ｐゴシック" pitchFamily="50" charset="-128"/>
                <a:ea typeface="ＭＳ Ｐゴシック" pitchFamily="50" charset="-128"/>
              </a:rPr>
              <a:t>のろい</a:t>
            </a:r>
            <a:endParaRPr kumimoji="1" lang="ja-JP" altLang="en-US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96336" y="105273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ＭＳ Ｐゴシック" pitchFamily="50" charset="-128"/>
                <a:ea typeface="ＭＳ Ｐゴシック" pitchFamily="50" charset="-128"/>
              </a:rPr>
              <a:t>のろい</a:t>
            </a:r>
            <a:endParaRPr kumimoji="1" lang="ja-JP" altLang="en-US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62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88640"/>
            <a:ext cx="741682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みことば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の　しょうこを　あじわうとき　</a:t>
            </a:r>
            <a:endParaRPr lang="en-US" altLang="ja-JP" sz="3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はっけんできます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4" name="Picture 1" descr="복음증거 학교 학생 교실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49498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24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캡처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304" y="2511386"/>
            <a:ext cx="1863616" cy="19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캡처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97" y="2511386"/>
            <a:ext cx="1800751" cy="19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캡처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11386"/>
            <a:ext cx="1508698" cy="19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캡처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23" y="4745481"/>
            <a:ext cx="1431235" cy="19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031" y="2545751"/>
            <a:ext cx="1744213" cy="19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603" y="4745481"/>
            <a:ext cx="2013211" cy="19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캡처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87650"/>
            <a:ext cx="1884729" cy="18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44250"/>
            <a:ext cx="1747478" cy="199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캡처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9502" y="260648"/>
            <a:ext cx="2542560" cy="19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캡처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23" y="260648"/>
            <a:ext cx="1662380" cy="19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캡처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23" y="205728"/>
            <a:ext cx="1836198" cy="20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86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49638"/>
            <a:ext cx="7776864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     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わたしの　ビジョンを</a:t>
            </a:r>
            <a:endParaRPr lang="en-US" altLang="ja-JP" sz="5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しらなければ　なりません</a:t>
            </a:r>
            <a:endParaRPr lang="ko-KR" altLang="en-US" sz="5400" dirty="0">
              <a:solidFill>
                <a:schemeClr val="tx1"/>
              </a:solidFill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31640" y="1988840"/>
            <a:ext cx="936104" cy="938719"/>
            <a:chOff x="1187624" y="2039183"/>
            <a:chExt cx="936104" cy="938719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7556" y="2039183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 smtClean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652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캡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95" y="3607852"/>
            <a:ext cx="4378262" cy="287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6632"/>
            <a:ext cx="6768752" cy="30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캡처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7852"/>
            <a:ext cx="4168775" cy="287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12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かみのこどもの　しょうこです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 rot="10800000" flipV="1">
            <a:off x="7029296" y="1268760"/>
            <a:ext cx="1296145" cy="136842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11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かみの</a:t>
            </a:r>
            <a:endParaRPr lang="en-US" altLang="ja-JP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こども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 rot="10800000" flipV="1">
            <a:off x="7055514" y="2945660"/>
            <a:ext cx="1296145" cy="136842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7E79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せいれい</a:t>
            </a:r>
            <a:endParaRPr lang="en-US" altLang="ja-JP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みちびき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 rot="10800000" flipV="1">
            <a:off x="7092278" y="4797152"/>
            <a:ext cx="1296145" cy="136768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FC79"/>
              </a:gs>
              <a:gs pos="100000">
                <a:srgbClr val="FFFB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いのり</a:t>
            </a:r>
            <a:endParaRPr lang="ko-K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こたえ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1734"/>
            <a:ext cx="4637286" cy="317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구름 모양 설명선 12"/>
          <p:cNvSpPr/>
          <p:nvPr/>
        </p:nvSpPr>
        <p:spPr>
          <a:xfrm>
            <a:off x="467544" y="1268761"/>
            <a:ext cx="1656184" cy="1368426"/>
          </a:xfrm>
          <a:prstGeom prst="cloudCallout">
            <a:avLst>
              <a:gd name="adj1" fmla="val 129075"/>
              <a:gd name="adj2" fmla="val 88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42" y="954070"/>
            <a:ext cx="2092572" cy="199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1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/>
          </p:cNvSpPr>
          <p:nvPr/>
        </p:nvSpPr>
        <p:spPr bwMode="auto">
          <a:xfrm rot="10800000" flipV="1">
            <a:off x="7133351" y="5209586"/>
            <a:ext cx="1580339" cy="15317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531B93"/>
              </a:gs>
              <a:gs pos="100000">
                <a:srgbClr val="9437FF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せかい</a:t>
            </a:r>
            <a:endParaRPr lang="en-US" altLang="ja-JP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ふくいん</a:t>
            </a:r>
            <a:r>
              <a:rPr lang="ja-JP" alt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か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4" name="AutoShape 5"/>
          <p:cNvSpPr>
            <a:spLocks/>
          </p:cNvSpPr>
          <p:nvPr/>
        </p:nvSpPr>
        <p:spPr bwMode="auto">
          <a:xfrm rot="10800000" flipV="1">
            <a:off x="7133352" y="3646121"/>
            <a:ext cx="1580339" cy="143906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942193"/>
              </a:gs>
              <a:gs pos="100000">
                <a:srgbClr val="941751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てん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ごく</a:t>
            </a:r>
            <a:endParaRPr lang="ko-KR" sz="20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こくせき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 rot="10800000" flipV="1">
            <a:off x="7092277" y="260648"/>
            <a:ext cx="1579476" cy="151216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F900"/>
              </a:gs>
              <a:gs pos="100000">
                <a:srgbClr val="008F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サタン</a:t>
            </a:r>
            <a:endParaRPr lang="ko-KR" sz="20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しばる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6" name="AutoShape 7"/>
          <p:cNvSpPr>
            <a:spLocks/>
          </p:cNvSpPr>
          <p:nvPr/>
        </p:nvSpPr>
        <p:spPr bwMode="auto">
          <a:xfrm rot="10800000" flipV="1">
            <a:off x="7055874" y="1937792"/>
            <a:ext cx="1580339" cy="149120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/>
          <a:lstStyle>
            <a:defPPr>
              <a:defRPr lang="ko-KR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 marL="457200" indent="-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 marL="914400" indent="-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 marL="1371600" indent="-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 marL="1828800" indent="-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22860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27432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32004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3657600" algn="l" defTabSz="914400" rtl="0" eaLnBrk="1" latinLnBrk="1" hangingPunct="1">
              <a:defRPr sz="5200" kern="1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>
              <a:defRPr/>
            </a:pPr>
            <a:r>
              <a:rPr lang="ja-JP" alt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てん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し</a:t>
            </a:r>
            <a:endParaRPr lang="ko-KR" sz="20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pPr>
              <a:defRPr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たすけ</a:t>
            </a:r>
            <a:endParaRPr lang="ko-KR" sz="2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1734"/>
            <a:ext cx="4637286" cy="317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구름 모양 설명선 7"/>
          <p:cNvSpPr/>
          <p:nvPr/>
        </p:nvSpPr>
        <p:spPr>
          <a:xfrm>
            <a:off x="467544" y="1016732"/>
            <a:ext cx="2016224" cy="1620455"/>
          </a:xfrm>
          <a:prstGeom prst="cloudCallout">
            <a:avLst>
              <a:gd name="adj1" fmla="val 112068"/>
              <a:gd name="adj2" fmla="val 77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42" y="614882"/>
            <a:ext cx="2447850" cy="233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3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술 여자 음란 방탕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594" y="465138"/>
            <a:ext cx="3195267" cy="22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마약 술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344" y="3506042"/>
            <a:ext cx="2773422" cy="249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마약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0836" y="4194964"/>
            <a:ext cx="2651585" cy="8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flipH="1">
            <a:off x="5067227" y="3029709"/>
            <a:ext cx="2312038" cy="2491757"/>
            <a:chOff x="0" y="0"/>
            <a:chExt cx="3087957" cy="3020000"/>
          </a:xfrm>
        </p:grpSpPr>
        <p:pic>
          <p:nvPicPr>
            <p:cNvPr id="6" name="Picture 5" descr="유서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5440"/>
              <a:ext cx="1526983" cy="57467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7" name="Picture 6" descr="우울증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593" y="0"/>
              <a:ext cx="1894364" cy="3020000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8" name="Picture 7" descr="돈 물질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467" y="373432"/>
            <a:ext cx="1848512" cy="279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797226" y="5128289"/>
            <a:ext cx="3108473" cy="1465970"/>
            <a:chOff x="0" y="0"/>
            <a:chExt cx="4151827" cy="1777395"/>
          </a:xfrm>
        </p:grpSpPr>
        <p:pic>
          <p:nvPicPr>
            <p:cNvPr id="10" name="Picture 9" descr="고통 인간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01097" cy="1777395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1" name="Picture 10" descr="우울증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163" y="0"/>
              <a:ext cx="1366664" cy="1777395"/>
            </a:xfrm>
            <a:prstGeom prst="rect">
              <a:avLst/>
            </a:prstGeom>
            <a:noFill/>
            <a:ln>
              <a:noFill/>
            </a:ln>
            <a:effectLst>
              <a:outerShdw blurRad="317500" dist="63500" dir="108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12" name="Picture 11" descr="질병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7025">
            <a:off x="7281847" y="3398270"/>
            <a:ext cx="1590428" cy="2523199"/>
          </a:xfrm>
          <a:prstGeom prst="rect">
            <a:avLst/>
          </a:prstGeom>
          <a:noFill/>
          <a:ln>
            <a:noFill/>
          </a:ln>
          <a:effectLst>
            <a:outerShdw blurRad="317500" dist="419100" dir="108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" name="Picture 12" descr="엘리트 회사원 성공자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088" y="465138"/>
            <a:ext cx="2698748" cy="260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-1294608" y="-240678"/>
            <a:ext cx="8370888" cy="7132032"/>
            <a:chOff x="0" y="0"/>
            <a:chExt cx="11181706" cy="8643754"/>
          </a:xfrm>
        </p:grpSpPr>
        <p:sp>
          <p:nvSpPr>
            <p:cNvPr id="15" name="AutoShape 15"/>
            <p:cNvSpPr>
              <a:spLocks/>
            </p:cNvSpPr>
            <p:nvPr/>
          </p:nvSpPr>
          <p:spPr bwMode="auto">
            <a:xfrm>
              <a:off x="4154582" y="586983"/>
              <a:ext cx="6610618" cy="654620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FDFF">
                    <a:alpha val="32999"/>
                  </a:srgbClr>
                </a:gs>
                <a:gs pos="100000">
                  <a:srgbClr val="0096FF">
                    <a:alpha val="32999"/>
                  </a:srgbClr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5745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6" name="Picture 16" descr="돋보기2.ps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1181706" cy="8643754"/>
            </a:xfrm>
            <a:prstGeom prst="rect">
              <a:avLst/>
            </a:prstGeom>
            <a:noFill/>
            <a:ln>
              <a:noFill/>
            </a:ln>
            <a:effectLst>
              <a:outerShdw blurRad="215900" dist="132800" dir="13740132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7" name="Rectangle 17"/>
          <p:cNvSpPr>
            <a:spLocks/>
          </p:cNvSpPr>
          <p:nvPr/>
        </p:nvSpPr>
        <p:spPr bwMode="auto">
          <a:xfrm>
            <a:off x="2306732" y="1778891"/>
            <a:ext cx="3575746" cy="2154436"/>
          </a:xfrm>
          <a:prstGeom prst="rect">
            <a:avLst/>
          </a:prstGeom>
          <a:noFill/>
          <a:ln>
            <a:noFill/>
          </a:ln>
          <a:effectLst>
            <a:outerShdw blurRad="76200" dist="145428" dir="5201229" algn="ctr" rotWithShape="0">
              <a:srgbClr val="000000">
                <a:alpha val="75745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ja-JP" altLang="en-US" sz="7000" dirty="0" err="1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くら</a:t>
            </a:r>
            <a:r>
              <a:rPr lang="ja-JP" altLang="en-US" sz="7000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やみ</a:t>
            </a:r>
            <a:endParaRPr lang="en-US" altLang="ja-JP" sz="7000" dirty="0" smtClean="0">
              <a:solidFill>
                <a:srgbClr val="FF0000"/>
              </a:solidFill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pPr algn="ctr"/>
            <a:r>
              <a:rPr lang="ja-JP" altLang="en-US" sz="7000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しばる</a:t>
            </a:r>
            <a:endParaRPr lang="ko-KR" sz="7000" dirty="0">
              <a:solidFill>
                <a:srgbClr val="FF0000"/>
              </a:solidFill>
              <a:latin typeface="ＭＳ Ｐゴシック" pitchFamily="50" charset="-128"/>
              <a:ea typeface="한컴 바겐세일 B" panose="02020603020101020101" pitchFamily="18" charset="-127"/>
              <a:sym typeface="Apple SD 산돌고딕 Neo 일반체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7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10819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buNone/>
            </a:pPr>
            <a:r>
              <a:rPr lang="en-US" altLang="ko-KR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ko-KR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か</a:t>
            </a:r>
            <a:r>
              <a:rPr lang="en-US" altLang="ko-KR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: 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レムナントの　</a:t>
            </a:r>
            <a:r>
              <a:rPr lang="ja-JP" altLang="en-US" sz="48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ぜん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しん</a:t>
            </a:r>
            <a:endParaRPr lang="en-US" altLang="ko-KR" sz="48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447057" y="2938602"/>
            <a:ext cx="8352927" cy="17526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None/>
            </a:pPr>
            <a:r>
              <a:rPr lang="ja-JP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かみさまが　わたしに</a:t>
            </a:r>
            <a:endParaRPr lang="en-US" altLang="ja-JP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くださったことを</a:t>
            </a:r>
            <a:endParaRPr lang="en-US" altLang="ja-JP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しることです</a:t>
            </a:r>
            <a:endParaRPr lang="ko-KR" alt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한컴 바겐세일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3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err="1" smtClean="0">
                <a:latin typeface="ＭＳ Ｐゴシック" pitchFamily="50" charset="-128"/>
                <a:ea typeface="ＭＳ Ｐゴシック" pitchFamily="50" charset="-128"/>
              </a:rPr>
              <a:t>せか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いふくいんかに　むかった　</a:t>
            </a:r>
            <a:endParaRPr lang="en-US" altLang="ja-JP" sz="3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けいやくです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52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すべての　せかいを　みる　め　です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324528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19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3204"/>
            <a:ext cx="3145838" cy="57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09406" y="1196752"/>
            <a:ext cx="3226152" cy="46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830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231849" y="836712"/>
            <a:ext cx="4421951" cy="6203674"/>
            <a:chOff x="3862624" y="2356520"/>
            <a:chExt cx="4798349" cy="6192688"/>
          </a:xfrm>
        </p:grpSpPr>
        <p:pic>
          <p:nvPicPr>
            <p:cNvPr id="3" name="Picture 6" descr="\\psf\Home\Desktop\111\영접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256" y="2356520"/>
              <a:ext cx="3454717" cy="619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08340">
              <a:off x="3862624" y="4748688"/>
              <a:ext cx="2052638" cy="2145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67544" y="83671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て</a:t>
            </a: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いこくいのり</a:t>
            </a:r>
            <a:endParaRPr lang="ko-KR" altLang="en-US" sz="54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326" y="3429000"/>
            <a:ext cx="3138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ふかい</a:t>
            </a:r>
            <a:endParaRPr lang="en-US" altLang="ja-JP" sz="54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　いのり</a:t>
            </a:r>
            <a:endParaRPr lang="ko-KR" altLang="en-US" sz="54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944" y="2195572"/>
            <a:ext cx="388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smtClean="0">
                <a:latin typeface="ＭＳ Ｐゴシック" pitchFamily="50" charset="-128"/>
                <a:ea typeface="ＭＳ Ｐゴシック" pitchFamily="50" charset="-128"/>
              </a:rPr>
              <a:t>24</a:t>
            </a: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じいのり</a:t>
            </a:r>
            <a:endParaRPr lang="ko-KR" altLang="en-US" sz="54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8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49638"/>
            <a:ext cx="7776864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   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わたしの　みちを</a:t>
            </a:r>
            <a:endParaRPr lang="en-US" altLang="ja-JP" sz="5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しらなければ　なりません</a:t>
            </a:r>
            <a:endParaRPr lang="ko-KR" altLang="en-US" sz="5400" dirty="0">
              <a:solidFill>
                <a:schemeClr val="tx1"/>
              </a:solidFill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259632" y="2060848"/>
            <a:ext cx="936104" cy="938719"/>
            <a:chOff x="1187624" y="2039183"/>
            <a:chExt cx="936104" cy="938719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7556" y="2039183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037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キリスト・イエスの　よい　へいし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2" descr="I:\2011렘넌트성경학교시청각자료\11성경학교\군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1884"/>
            <a:ext cx="846400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19938171">
            <a:off x="5940152" y="2636912"/>
            <a:ext cx="165618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C00000"/>
                </a:solidFill>
                <a:latin typeface="ＭＳ Ｐゴシック" pitchFamily="50" charset="-128"/>
                <a:ea typeface="ＭＳ Ｐゴシック" pitchFamily="50" charset="-128"/>
              </a:rPr>
              <a:t>キリスト</a:t>
            </a:r>
            <a:endParaRPr kumimoji="1" lang="ja-JP" altLang="en-US" sz="2800" b="1" dirty="0">
              <a:solidFill>
                <a:srgbClr val="C0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2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きていどおり　きょうぎする　ものです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4" descr="I:\2011렘넌트성경학교시청각자료\11성경학교\선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932" y="980728"/>
            <a:ext cx="8676456" cy="56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19767884">
            <a:off x="6280913" y="2615158"/>
            <a:ext cx="255026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</a:rPr>
              <a:t>けいやくの　バトン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41682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ろ</a:t>
            </a:r>
            <a:r>
              <a:rPr lang="ja-JP" altLang="en-US" sz="3600" dirty="0" err="1" smtClean="0">
                <a:latin typeface="ＭＳ Ｐゴシック" pitchFamily="50" charset="-128"/>
                <a:ea typeface="ＭＳ Ｐゴシック" pitchFamily="50" charset="-128"/>
              </a:rPr>
              <a:t>うくする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のうふです</a:t>
            </a:r>
            <a:endParaRPr lang="ko-KR" altLang="en-US" sz="36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3" descr="I:\2011렘넌트성경학교시청각자료\11성경학교\농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9550"/>
            <a:ext cx="8748464" cy="55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2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요셉 바로 왕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260648"/>
            <a:ext cx="2664296" cy="2400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_x32394664" descr="EMB000016ec2b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9166"/>
            <a:ext cx="2053696" cy="2251992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0" y="4653136"/>
            <a:ext cx="32487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31520" y="188640"/>
            <a:ext cx="1619395" cy="23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:\My Pictures\2학원복음화\12왕하\IMG_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358" y="3091872"/>
            <a:ext cx="2476276" cy="222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My Pictures\10 여름성경학교\2강 그림\크기변경\크기변환_이사야 렘넌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492896"/>
            <a:ext cx="2448272" cy="254953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960" y="4203217"/>
            <a:ext cx="1898514" cy="22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02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162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912" y="285812"/>
            <a:ext cx="162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162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1295816" y="3321168"/>
            <a:ext cx="1620000" cy="1620000"/>
            <a:chOff x="1249048" y="3778456"/>
            <a:chExt cx="1620000" cy="1620000"/>
          </a:xfrm>
        </p:grpSpPr>
        <p:sp>
          <p:nvSpPr>
            <p:cNvPr id="12" name="타원 11"/>
            <p:cNvSpPr/>
            <p:nvPr/>
          </p:nvSpPr>
          <p:spPr>
            <a:xfrm>
              <a:off x="1249048" y="3778456"/>
              <a:ext cx="1620000" cy="162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315" y="4076129"/>
              <a:ext cx="780974" cy="102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836" y="4077072"/>
              <a:ext cx="524616" cy="102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그룹 15"/>
          <p:cNvGrpSpPr/>
          <p:nvPr/>
        </p:nvGrpSpPr>
        <p:grpSpPr>
          <a:xfrm>
            <a:off x="719752" y="1556792"/>
            <a:ext cx="1620000" cy="1620000"/>
            <a:chOff x="323528" y="1690224"/>
            <a:chExt cx="1620000" cy="1620000"/>
          </a:xfrm>
        </p:grpSpPr>
        <p:sp>
          <p:nvSpPr>
            <p:cNvPr id="13" name="타원 12"/>
            <p:cNvSpPr/>
            <p:nvPr/>
          </p:nvSpPr>
          <p:spPr>
            <a:xfrm>
              <a:off x="323528" y="1690224"/>
              <a:ext cx="1620000" cy="162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860653">
              <a:off x="975158" y="2330236"/>
              <a:ext cx="961950" cy="63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6666" y="1872938"/>
              <a:ext cx="637132" cy="1340038"/>
            </a:xfrm>
            <a:prstGeom prst="rect">
              <a:avLst/>
            </a:prstGeom>
          </p:spPr>
        </p:pic>
      </p:grp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282" y="3618841"/>
            <a:ext cx="4054207" cy="32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구름 모양 설명선 22"/>
          <p:cNvSpPr/>
          <p:nvPr/>
        </p:nvSpPr>
        <p:spPr>
          <a:xfrm>
            <a:off x="5364088" y="836712"/>
            <a:ext cx="2952328" cy="1944216"/>
          </a:xfrm>
          <a:prstGeom prst="cloudCallout">
            <a:avLst>
              <a:gd name="adj1" fmla="val -20833"/>
              <a:gd name="adj2" fmla="val 850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118871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はっけ</a:t>
            </a:r>
            <a:r>
              <a:rPr lang="ja-JP" altLang="en-US" sz="6000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ん</a:t>
            </a:r>
            <a:endParaRPr lang="ko-KR" altLang="en-US" sz="6000" dirty="0">
              <a:solidFill>
                <a:srgbClr val="FFC000"/>
              </a:solidFill>
              <a:latin typeface="ＭＳ Ｐゴシック" pitchFamily="50" charset="-128"/>
              <a:ea typeface="봄의왈츠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908720"/>
            <a:ext cx="7776864" cy="49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ja-JP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Ⅱ</a:t>
            </a: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テモテ</a:t>
            </a:r>
            <a:r>
              <a:rPr lang="en-US" altLang="ko-KR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en-US" altLang="ja-JP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:</a:t>
            </a:r>
            <a:r>
              <a:rPr lang="en-US" altLang="ko-KR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1</a:t>
            </a: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～</a:t>
            </a:r>
            <a:r>
              <a:rPr lang="en-US" altLang="ko-KR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7</a:t>
            </a:r>
            <a:endParaRPr lang="en-US" altLang="ko-KR" sz="54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4000"/>
              </a:lnSpc>
            </a:pPr>
            <a:endParaRPr lang="ko-KR" altLang="en-US" sz="6000" dirty="0">
              <a:latin typeface="ＭＳ Ｐゴシック" pitchFamily="50" charset="-128"/>
              <a:ea typeface="한컴 바겐세일 B" panose="02020603020101020101" pitchFamily="18" charset="-127"/>
            </a:endParaRPr>
          </a:p>
          <a:p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そこで、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わが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よ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。キリスト・イエスに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ある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めぐ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みに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よって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つよ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く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なりなさい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en-US" altLang="ja-JP" sz="3600" dirty="0" smtClean="0">
                <a:latin typeface="ＭＳ Ｐゴシック" pitchFamily="50" charset="-128"/>
                <a:ea typeface="ＭＳ Ｐゴシック" pitchFamily="50" charset="-128"/>
              </a:rPr>
              <a:t>(1)</a:t>
            </a:r>
            <a:endParaRPr lang="ja-JP" altLang="ja-JP" sz="3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っている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ことを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よく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かんが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えなさい。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すべて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のことについて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3600" dirty="0" err="1" smtClean="0">
                <a:latin typeface="ＭＳ Ｐゴシック" pitchFamily="50" charset="-128"/>
                <a:ea typeface="ＭＳ Ｐゴシック" pitchFamily="50" charset="-128"/>
              </a:rPr>
              <a:t>り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かい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する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ちから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あなたに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かなら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ず</a:t>
            </a:r>
            <a:r>
              <a:rPr lang="ja-JP" altLang="en-US" sz="3600" dirty="0" smtClean="0">
                <a:latin typeface="ＭＳ Ｐゴシック" pitchFamily="50" charset="-128"/>
                <a:ea typeface="ＭＳ Ｐゴシック" pitchFamily="50" charset="-128"/>
              </a:rPr>
              <a:t>　あた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えて</a:t>
            </a:r>
            <a:r>
              <a:rPr lang="ja-JP" altLang="ja-JP" sz="3600" dirty="0" smtClean="0">
                <a:latin typeface="ＭＳ Ｐゴシック" pitchFamily="50" charset="-128"/>
                <a:ea typeface="ＭＳ Ｐゴシック" pitchFamily="50" charset="-128"/>
              </a:rPr>
              <a:t>くださいます。</a:t>
            </a:r>
            <a:r>
              <a:rPr lang="en-US" altLang="ja-JP" sz="3600" dirty="0" smtClean="0">
                <a:latin typeface="ＭＳ Ｐゴシック" pitchFamily="50" charset="-128"/>
                <a:ea typeface="ＭＳ Ｐゴシック" pitchFamily="50" charset="-128"/>
              </a:rPr>
              <a:t>(7)</a:t>
            </a:r>
            <a:endParaRPr lang="ja-JP" altLang="ja-JP" sz="3600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0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8532440" cy="14465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latin typeface="ＭＳ Ｐゴシック" pitchFamily="50" charset="-128"/>
                <a:ea typeface="ＭＳ Ｐゴシック" pitchFamily="50" charset="-128"/>
              </a:rPr>
              <a:t>かみさまが　わたしに　くださった</a:t>
            </a:r>
            <a:endParaRPr lang="en-US" altLang="ja-JP" sz="44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4400" dirty="0" smtClean="0">
                <a:latin typeface="ＭＳ Ｐゴシック" pitchFamily="50" charset="-128"/>
                <a:ea typeface="ＭＳ Ｐゴシック" pitchFamily="50" charset="-128"/>
              </a:rPr>
              <a:t>ことを　しることです</a:t>
            </a:r>
            <a:endParaRPr lang="ko-KR" altLang="en-US" sz="44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492896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latin typeface="ＭＳ Ｐゴシック" pitchFamily="50" charset="-128"/>
                <a:ea typeface="ＭＳ Ｐゴシック" pitchFamily="50" charset="-128"/>
              </a:rPr>
              <a:t>7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にん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の　レムナントの　ように　ていこくいのり、</a:t>
            </a:r>
            <a:endParaRPr lang="en-US" altLang="ja-JP" sz="4400" b="1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en-US" altLang="ja-JP" sz="4400" b="1" dirty="0" smtClean="0">
                <a:latin typeface="ＭＳ Ｐゴシック" pitchFamily="50" charset="-128"/>
                <a:ea typeface="ＭＳ Ｐゴシック" pitchFamily="50" charset="-128"/>
              </a:rPr>
              <a:t>24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じ　いのり、ふかい　いのりの　なかで</a:t>
            </a:r>
            <a:endParaRPr lang="ja-JP" altLang="en-US" sz="4400" b="1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わたしの　タラントを　みつけましょう</a:t>
            </a:r>
            <a:endParaRPr lang="ko-KR" altLang="en-US" sz="4400" b="1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1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49638"/>
            <a:ext cx="7776864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　　わたしの　タラントを　</a:t>
            </a:r>
            <a:endParaRPr lang="en-US" altLang="ja-JP" sz="5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らなければ　なりません</a:t>
            </a:r>
            <a:endParaRPr lang="ko-KR" altLang="en-US" sz="5400" dirty="0">
              <a:solidFill>
                <a:schemeClr val="tx1"/>
              </a:solidFill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87624" y="2039183"/>
            <a:ext cx="936104" cy="938719"/>
            <a:chOff x="1187624" y="2039183"/>
            <a:chExt cx="936104" cy="938719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7556" y="2039183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 smtClean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53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940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702858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72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59" y="565683"/>
            <a:ext cx="2880321" cy="6057991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860653">
            <a:off x="3796798" y="3054510"/>
            <a:ext cx="4625712" cy="30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917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552" y="3561185"/>
            <a:ext cx="4501604" cy="332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349476" cy="31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86" y="427906"/>
            <a:ext cx="3600400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87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4168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latin typeface="ＭＳ Ｐゴシック" pitchFamily="50" charset="-128"/>
                <a:ea typeface="ＭＳ Ｐゴシック" pitchFamily="50" charset="-128"/>
              </a:rPr>
              <a:t>キリスト</a:t>
            </a:r>
            <a:r>
              <a:rPr lang="ja-JP" altLang="en-US" sz="2800" dirty="0" smtClean="0">
                <a:latin typeface="ＭＳ Ｐゴシック" pitchFamily="50" charset="-128"/>
                <a:ea typeface="ＭＳ Ｐゴシック" pitchFamily="50" charset="-128"/>
              </a:rPr>
              <a:t>を　ただしく　しるとき　</a:t>
            </a:r>
            <a:endParaRPr lang="en-US" altLang="ja-JP" sz="2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2800" dirty="0" smtClean="0">
                <a:latin typeface="ＭＳ Ｐゴシック" pitchFamily="50" charset="-128"/>
                <a:ea typeface="ＭＳ Ｐゴシック" pitchFamily="50" charset="-128"/>
              </a:rPr>
              <a:t>はっけんできます</a:t>
            </a:r>
            <a:r>
              <a:rPr lang="en-US" altLang="ko-KR" sz="2800" dirty="0" smtClean="0">
                <a:latin typeface="ＭＳ Ｐゴシック" pitchFamily="50" charset="-128"/>
                <a:ea typeface="ＭＳ Ｐゴシック" pitchFamily="50" charset="-128"/>
              </a:rPr>
              <a:t>.</a:t>
            </a:r>
            <a:endParaRPr lang="ko-KR" altLang="en-US" sz="28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4" name="Picture 5" descr="C:\Documents and Settings\mom\My Documents\주일학교(어린이)\주일학교ppt\주일학교ppt\135B4A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48372"/>
            <a:ext cx="1873569" cy="2166314"/>
          </a:xfrm>
          <a:prstGeom prst="ellipse">
            <a:avLst/>
          </a:prstGeom>
          <a:noFill/>
        </p:spPr>
      </p:pic>
      <p:pic>
        <p:nvPicPr>
          <p:cNvPr id="5" name="Picture 6" descr="C:\Documents and Settings\mom\My Documents\주일학교(어린이)\주일학교ppt\주일학교ppt\B42D5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094032"/>
            <a:ext cx="1815020" cy="2049216"/>
          </a:xfrm>
          <a:prstGeom prst="ellipse">
            <a:avLst/>
          </a:prstGeom>
          <a:noFill/>
        </p:spPr>
      </p:pic>
      <p:pic>
        <p:nvPicPr>
          <p:cNvPr id="6" name="Picture 7" descr="C:\Documents and Settings\mom\My Documents\주일학교(어린이)\주일학교ppt\주일학교ppt\E4394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905496"/>
            <a:ext cx="1815020" cy="2166314"/>
          </a:xfrm>
          <a:prstGeom prst="ellipse">
            <a:avLst/>
          </a:prstGeom>
          <a:noFill/>
        </p:spPr>
      </p:pic>
      <p:pic>
        <p:nvPicPr>
          <p:cNvPr id="7" name="Picture 4" descr="C:\Documents and Settings\mom\My Documents\주일학교(어린이)\주일학교ppt\주일학교ppt\2122FD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375644"/>
            <a:ext cx="2060912" cy="3083572"/>
          </a:xfrm>
          <a:prstGeom prst="cloud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8" name="Picture 3" descr="C:\Documents and Settings\mom\My Documents\주일학교(어린이)\주일학교ppt\주일학교ppt\225BCC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0618" y="3462156"/>
            <a:ext cx="2185815" cy="3231884"/>
          </a:xfrm>
          <a:prstGeom prst="cloud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" name="Picture 5" descr="C:\Documents and Settings\mom\My Documents\주일학교(어린이)\주일학교ppt\주일학교ppt\917827D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326" y="3402025"/>
            <a:ext cx="2123363" cy="3122593"/>
          </a:xfrm>
          <a:prstGeom prst="cloud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702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8" dur="1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메트로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메트로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메트로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568</TotalTime>
  <Words>198</Words>
  <Application>Microsoft Office PowerPoint</Application>
  <PresentationFormat>画面に合わせる (4:3)</PresentationFormat>
  <Paragraphs>74</Paragraphs>
  <Slides>30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메트로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chikako</cp:lastModifiedBy>
  <cp:revision>39</cp:revision>
  <dcterms:created xsi:type="dcterms:W3CDTF">2014-07-07T14:21:23Z</dcterms:created>
  <dcterms:modified xsi:type="dcterms:W3CDTF">2014-07-31T04:05:51Z</dcterms:modified>
</cp:coreProperties>
</file>