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93" r:id="rId2"/>
    <p:sldId id="258" r:id="rId3"/>
    <p:sldId id="259" r:id="rId4"/>
    <p:sldId id="260" r:id="rId5"/>
    <p:sldId id="261" r:id="rId6"/>
    <p:sldId id="263" r:id="rId7"/>
    <p:sldId id="264" r:id="rId8"/>
    <p:sldId id="282" r:id="rId9"/>
    <p:sldId id="265" r:id="rId10"/>
    <p:sldId id="267" r:id="rId11"/>
    <p:sldId id="268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6" r:id="rId23"/>
    <p:sldId id="279" r:id="rId24"/>
    <p:sldId id="280" r:id="rId25"/>
    <p:sldId id="292" r:id="rId26"/>
    <p:sldId id="281" r:id="rId27"/>
    <p:sldId id="285" r:id="rId28"/>
    <p:sldId id="294" r:id="rId29"/>
    <p:sldId id="296" r:id="rId30"/>
    <p:sldId id="295" r:id="rId31"/>
    <p:sldId id="289" r:id="rId32"/>
    <p:sldId id="290" r:id="rId3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5" autoAdjust="0"/>
    <p:restoredTop sz="76967" autoAdjust="0"/>
  </p:normalViewPr>
  <p:slideViewPr>
    <p:cSldViewPr>
      <p:cViewPr>
        <p:scale>
          <a:sx n="57" d="100"/>
          <a:sy n="57" d="100"/>
        </p:scale>
        <p:origin x="-854" y="-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8024F-CDB9-477B-9414-AA44D6E1DEC8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7A4D5-BDDF-41C7-A7A0-B62E8B37FF6A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4652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 smtClean="0">
                <a:latin typeface="Helvetica" charset="0"/>
                <a:ea typeface="굴림" charset="-127"/>
                <a:sym typeface="Helvetica" charset="0"/>
              </a:rPr>
              <a:t>パウロは三つの市民権がありました。</a:t>
            </a:r>
          </a:p>
          <a:p>
            <a:r>
              <a:rPr lang="en-US" altLang="ja-JP" sz="1200" dirty="0" smtClean="0">
                <a:latin typeface="Helvetica" charset="0"/>
                <a:ea typeface="굴림" charset="-127"/>
                <a:sym typeface="Helvetica" charset="0"/>
              </a:rPr>
              <a:t>(1)</a:t>
            </a:r>
            <a:r>
              <a:rPr lang="ja-JP" altLang="en-US" sz="1200" dirty="0" smtClean="0">
                <a:latin typeface="Helvetica" charset="0"/>
                <a:ea typeface="굴림" charset="-127"/>
                <a:sym typeface="Helvetica" charset="0"/>
              </a:rPr>
              <a:t>キリキヤ・タルソ</a:t>
            </a:r>
            <a:r>
              <a:rPr lang="en-US" altLang="ja-JP" sz="1200" dirty="0" smtClean="0">
                <a:latin typeface="Helvetica" charset="0"/>
                <a:ea typeface="굴림" charset="-127"/>
                <a:sym typeface="Helvetica" charset="0"/>
              </a:rPr>
              <a:t>-</a:t>
            </a:r>
            <a:r>
              <a:rPr lang="ja-JP" altLang="en-US" sz="1200" dirty="0" smtClean="0">
                <a:latin typeface="Helvetica" charset="0"/>
                <a:ea typeface="굴림" charset="-127"/>
                <a:sym typeface="Helvetica" charset="0"/>
              </a:rPr>
              <a:t>文学都市、ガマリエルという立派な師匠</a:t>
            </a:r>
          </a:p>
          <a:p>
            <a:r>
              <a:rPr lang="en-US" altLang="ja-JP" sz="1200" dirty="0" smtClean="0">
                <a:latin typeface="Helvetica" charset="0"/>
                <a:ea typeface="굴림" charset="-127"/>
                <a:sym typeface="Helvetica" charset="0"/>
              </a:rPr>
              <a:t>(2)</a:t>
            </a:r>
            <a:r>
              <a:rPr lang="ja-JP" altLang="en-US" sz="1200" dirty="0" smtClean="0">
                <a:latin typeface="Helvetica" charset="0"/>
                <a:ea typeface="굴림" charset="-127"/>
                <a:sym typeface="Helvetica" charset="0"/>
              </a:rPr>
              <a:t>ローマ市民権</a:t>
            </a:r>
          </a:p>
          <a:p>
            <a:r>
              <a:rPr lang="en-US" altLang="ja-JP" sz="1200" dirty="0" smtClean="0">
                <a:latin typeface="Helvetica" charset="0"/>
                <a:ea typeface="굴림" charset="-127"/>
                <a:sym typeface="Helvetica" charset="0"/>
              </a:rPr>
              <a:t>(3)</a:t>
            </a:r>
            <a:r>
              <a:rPr lang="ja-JP" altLang="en-US" sz="1200" dirty="0" smtClean="0">
                <a:latin typeface="Helvetica" charset="0"/>
                <a:ea typeface="굴림" charset="-127"/>
                <a:sym typeface="Helvetica" charset="0"/>
              </a:rPr>
              <a:t>天国市民権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7A4D5-BDDF-41C7-A7A0-B62E8B37FF6A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2517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7A4D5-BDDF-41C7-A7A0-B62E8B37FF6A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8230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.</a:t>
            </a:r>
            <a:r>
              <a:rPr lang="ja-JP" altLang="en-US" dirty="0" smtClean="0"/>
              <a:t>キリストで十分、キリストは完全で、キリストはすべてだ。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7A4D5-BDDF-41C7-A7A0-B62E8B37FF6A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9067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7A4D5-BDDF-41C7-A7A0-B62E8B37FF6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8387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직사각형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직사각형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56" name="직사각형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직사각형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직사각형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직사각형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자유형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자유형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자유형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자유형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자유형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자유형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자유형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자유형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자유형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자유형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자유형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자유형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자유형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자유형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직사각형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직사각형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직사각형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직사각형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직사각형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직사각형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그룹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직선 연결선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grpSp>
        <p:nvGrpSpPr>
          <p:cNvPr id="14" name="그룹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직선 연결선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직선 연결선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직사각형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4E00BA3-566E-403D-898B-4BAD00DEEDD9}" type="datetimeFigureOut">
              <a:rPr lang="ko-KR" altLang="en-US" smtClean="0"/>
              <a:pPr/>
              <a:t>2014-07-31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5C66820-06FC-4056-897C-57E915B52C8C}" type="slidenum">
              <a:rPr lang="ko-KR" altLang="en-US" smtClean="0"/>
              <a:pPr/>
              <a:t>&lt;#&gt;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1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1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1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1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1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AV"/><Relationship Id="rId6" Type="http://schemas.openxmlformats.org/officeDocument/2006/relationships/image" Target="../media/image4.png"/><Relationship Id="rId5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wma"/><Relationship Id="rId6" Type="http://schemas.microsoft.com/office/2007/relationships/media" Target="../media/media2.wm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2"/>
          <p:cNvSpPr txBox="1">
            <a:spLocks/>
          </p:cNvSpPr>
          <p:nvPr/>
        </p:nvSpPr>
        <p:spPr>
          <a:xfrm>
            <a:off x="611560" y="2420888"/>
            <a:ext cx="7848871" cy="223224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56032" algn="l" defTabSz="914400" rtl="0" eaLnBrk="1" latinLnBrk="1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>
              <a:buNone/>
            </a:pPr>
            <a:r>
              <a:rPr lang="ja-JP" altLang="en-US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レムナントの</a:t>
            </a:r>
            <a:r>
              <a:rPr lang="ko-KR" altLang="en-US" sz="5400" dirty="0" smtClean="0">
                <a:solidFill>
                  <a:srgbClr val="FFFF00"/>
                </a:solidFill>
                <a:latin typeface="ＭＳ Ｐゴシック" pitchFamily="50" charset="-128"/>
                <a:ea typeface="한컴 바겐세일 B" pitchFamily="18" charset="-127"/>
              </a:rPr>
              <a:t> </a:t>
            </a:r>
            <a:endParaRPr lang="en-US" altLang="ko-KR" sz="54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 algn="ctr">
              <a:buNone/>
            </a:pPr>
            <a:r>
              <a:rPr lang="ja-JP" altLang="en-US" sz="5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いっしん、ぜんしん、じぞく</a:t>
            </a:r>
            <a:endParaRPr lang="ko-KR" altLang="en-US" sz="5400" dirty="0">
              <a:solidFill>
                <a:srgbClr val="FFFF00"/>
              </a:solidFill>
              <a:latin typeface="ＭＳ Ｐゴシック" pitchFamily="50" charset="-128"/>
              <a:ea typeface="한컴 바겐세일 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1397" y="764704"/>
            <a:ext cx="5572811" cy="646331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2014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なつ　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せいしょがっ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こう</a:t>
            </a:r>
            <a:endParaRPr lang="ko-KR" altLang="en-US" sz="3600" dirty="0">
              <a:solidFill>
                <a:schemeClr val="tx1"/>
              </a:solidFill>
              <a:latin typeface="ＭＳ Ｐゴシック" pitchFamily="50" charset="-128"/>
              <a:ea typeface="한컴 바겐세일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0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72108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かみさまに　もちいられた　</a:t>
            </a:r>
            <a:r>
              <a:rPr lang="ja-JP" altLang="en-US" sz="3000" dirty="0" err="1" smtClean="0">
                <a:latin typeface="ＭＳ Ｐゴシック" pitchFamily="50" charset="-128"/>
                <a:ea typeface="ＭＳ Ｐゴシック" pitchFamily="50" charset="-128"/>
              </a:rPr>
              <a:t>せいしょの</a:t>
            </a:r>
            <a:endParaRPr lang="en-US" altLang="ja-JP" sz="3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なかの　しどうしゃ－サミット</a:t>
            </a:r>
            <a:endParaRPr lang="ko-KR" altLang="en-US" sz="30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3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0654" y="945884"/>
            <a:ext cx="1447800" cy="23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738" y="968699"/>
            <a:ext cx="2012701" cy="242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23585"/>
            <a:ext cx="1314450" cy="23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244" y="3707780"/>
            <a:ext cx="1848821" cy="27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8557" y="3707780"/>
            <a:ext cx="1333500" cy="277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7177" y="3610649"/>
            <a:ext cx="1780719" cy="285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30" y="3625227"/>
            <a:ext cx="2259807" cy="285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"/>
          <p:cNvGrpSpPr>
            <a:grpSpLocks/>
          </p:cNvGrpSpPr>
          <p:nvPr/>
        </p:nvGrpSpPr>
        <p:grpSpPr bwMode="auto">
          <a:xfrm rot="10631625" flipV="1">
            <a:off x="1320466" y="1832349"/>
            <a:ext cx="2740465" cy="2345105"/>
            <a:chOff x="-136" y="-136"/>
            <a:chExt cx="2880" cy="2880"/>
          </a:xfrm>
        </p:grpSpPr>
        <p:pic>
          <p:nvPicPr>
            <p:cNvPr id="11" name="Picture 3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" y="-136"/>
              <a:ext cx="2880" cy="288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4"/>
            <p:cNvSpPr>
              <a:spLocks/>
            </p:cNvSpPr>
            <p:nvPr/>
          </p:nvSpPr>
          <p:spPr bwMode="auto">
            <a:xfrm>
              <a:off x="15" y="488"/>
              <a:ext cx="2523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2860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7432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2004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6576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r>
                <a:rPr lang="ja-JP" altLang="en-US" sz="4400" dirty="0" smtClean="0">
                  <a:solidFill>
                    <a:srgbClr val="FF2712"/>
                  </a:solidFill>
                  <a:latin typeface="ＭＳ Ｐゴシック" pitchFamily="50" charset="-128"/>
                  <a:ea typeface="ＭＳ Ｐゴシック" pitchFamily="50" charset="-128"/>
                  <a:sym typeface="헤움목각182" charset="0"/>
                </a:rPr>
                <a:t>しょうにん</a:t>
              </a:r>
              <a:endParaRPr lang="en-US" altLang="ko-KR" sz="4400" dirty="0" smtClean="0">
                <a:solidFill>
                  <a:srgbClr val="FF2712"/>
                </a:solidFill>
                <a:latin typeface="ＭＳ Ｐゴシック" pitchFamily="50" charset="-128"/>
                <a:ea typeface="ＭＳ Ｐゴシック" pitchFamily="50" charset="-128"/>
                <a:sym typeface="헤움목각182" charset="0"/>
              </a:endParaRPr>
            </a:p>
          </p:txBody>
        </p:sp>
      </p:grpSp>
      <p:grpSp>
        <p:nvGrpSpPr>
          <p:cNvPr id="13" name="Group 5"/>
          <p:cNvGrpSpPr>
            <a:grpSpLocks/>
          </p:cNvGrpSpPr>
          <p:nvPr/>
        </p:nvGrpSpPr>
        <p:grpSpPr bwMode="auto">
          <a:xfrm rot="10631625" flipV="1">
            <a:off x="5084947" y="1863957"/>
            <a:ext cx="2693991" cy="2480806"/>
            <a:chOff x="-158" y="-136"/>
            <a:chExt cx="2632" cy="2880"/>
          </a:xfrm>
        </p:grpSpPr>
        <p:pic>
          <p:nvPicPr>
            <p:cNvPr id="14" name="Picture 3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" y="-136"/>
              <a:ext cx="2610" cy="288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-158" y="284"/>
              <a:ext cx="2523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2860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7432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2004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6576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r>
                <a:rPr lang="ja-JP" altLang="en-US" sz="4000" dirty="0" smtClean="0">
                  <a:solidFill>
                    <a:srgbClr val="FF2712"/>
                  </a:solidFill>
                  <a:latin typeface="ＭＳ Ｐゴシック" pitchFamily="50" charset="-128"/>
                  <a:ea typeface="ＭＳ Ｐゴシック" pitchFamily="50" charset="-128"/>
                  <a:sym typeface="헤움목각182" charset="0"/>
                </a:rPr>
                <a:t>でんどうしゃ</a:t>
              </a:r>
              <a:endParaRPr lang="ko-KR" altLang="en-US" sz="4000" dirty="0">
                <a:solidFill>
                  <a:srgbClr val="FF2712"/>
                </a:solidFill>
                <a:latin typeface="ＭＳ Ｐゴシック" pitchFamily="50" charset="-128"/>
                <a:ea typeface="양재참숯체B" pitchFamily="18" charset="-127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762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72816"/>
            <a:ext cx="5040560" cy="507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구름 모양 설명선 3"/>
          <p:cNvSpPr/>
          <p:nvPr/>
        </p:nvSpPr>
        <p:spPr>
          <a:xfrm>
            <a:off x="251520" y="0"/>
            <a:ext cx="2747864" cy="2266796"/>
          </a:xfrm>
          <a:prstGeom prst="cloudCallout">
            <a:avLst>
              <a:gd name="adj1" fmla="val 115022"/>
              <a:gd name="adj2" fmla="val 5689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51520" y="0"/>
            <a:ext cx="2808312" cy="256490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1" descr="요셉의 생애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40" y="260648"/>
            <a:ext cx="2901231" cy="239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 rot="10631625" flipV="1">
            <a:off x="4326024" y="241191"/>
            <a:ext cx="1554918" cy="1756093"/>
            <a:chOff x="-136" y="-136"/>
            <a:chExt cx="2880" cy="2880"/>
          </a:xfrm>
        </p:grpSpPr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" y="-136"/>
              <a:ext cx="2880" cy="288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>
              <a:spLocks/>
            </p:cNvSpPr>
            <p:nvPr/>
          </p:nvSpPr>
          <p:spPr bwMode="auto">
            <a:xfrm>
              <a:off x="15" y="488"/>
              <a:ext cx="2523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2860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7432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2004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6576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r>
                <a:rPr lang="ja-JP" altLang="en-US" sz="2000" dirty="0" smtClean="0">
                  <a:solidFill>
                    <a:srgbClr val="FF2712"/>
                  </a:solidFill>
                  <a:latin typeface="ＭＳ Ｐゴシック" pitchFamily="50" charset="-128"/>
                  <a:ea typeface="ＭＳ Ｐゴシック" pitchFamily="50" charset="-128"/>
                  <a:sym typeface="헤움목각182" charset="0"/>
                </a:rPr>
                <a:t>しょうにんーでんどうしゃ</a:t>
              </a:r>
              <a:endParaRPr lang="ko-KR" altLang="en-US" sz="2000" dirty="0">
                <a:solidFill>
                  <a:srgbClr val="FF2712"/>
                </a:solidFill>
                <a:latin typeface="ＭＳ Ｐゴシック" pitchFamily="50" charset="-128"/>
                <a:ea typeface="양재참숯체B" pitchFamily="18" charset="-127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0089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72816"/>
            <a:ext cx="5040560" cy="507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구름 모양 설명선 2"/>
          <p:cNvSpPr/>
          <p:nvPr/>
        </p:nvSpPr>
        <p:spPr>
          <a:xfrm>
            <a:off x="251520" y="0"/>
            <a:ext cx="2747864" cy="2266796"/>
          </a:xfrm>
          <a:prstGeom prst="cloudCallout">
            <a:avLst>
              <a:gd name="adj1" fmla="val 115022"/>
              <a:gd name="adj2" fmla="val 5689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51520" y="0"/>
            <a:ext cx="2808312" cy="256490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_x32394664" descr="EMB000016ec2bb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6456"/>
            <a:ext cx="2053696" cy="2251992"/>
          </a:xfrm>
          <a:prstGeom prst="rect">
            <a:avLst/>
          </a:prstGeom>
          <a:noFill/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 rot="10631625" flipV="1">
            <a:off x="4326024" y="241191"/>
            <a:ext cx="1554918" cy="1756093"/>
            <a:chOff x="-136" y="-136"/>
            <a:chExt cx="2880" cy="2880"/>
          </a:xfrm>
        </p:grpSpPr>
        <p:pic>
          <p:nvPicPr>
            <p:cNvPr id="8" name="Picture 3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" y="-136"/>
              <a:ext cx="2880" cy="288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"/>
            <p:cNvSpPr>
              <a:spLocks/>
            </p:cNvSpPr>
            <p:nvPr/>
          </p:nvSpPr>
          <p:spPr bwMode="auto">
            <a:xfrm>
              <a:off x="15" y="488"/>
              <a:ext cx="2523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2860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7432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2004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6576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lvl="0"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dirty="0" smtClean="0">
                  <a:solidFill>
                    <a:srgbClr val="FF2712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  <a:sym typeface="헤움목각182" charset="0"/>
                </a:rPr>
                <a:t>しょうにんーでんどうしゃ</a:t>
              </a:r>
              <a:endParaRPr lang="ko-KR" altLang="en-US" sz="2000" dirty="0">
                <a:solidFill>
                  <a:srgbClr val="FF2712"/>
                </a:solidFill>
                <a:latin typeface="ＭＳ Ｐゴシック" pitchFamily="50" charset="-128"/>
                <a:ea typeface="양재참숯체B" pitchFamily="18" charset="-127"/>
                <a:cs typeface="+mn-cs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4829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49638"/>
            <a:ext cx="813690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tx1"/>
                </a:solidFill>
                <a:latin typeface="ＭＳ Ｐゴシック" pitchFamily="50" charset="-128"/>
                <a:ea typeface="한컴 바겐세일 B" panose="02020603020101020101" pitchFamily="18" charset="-127"/>
              </a:rPr>
              <a:t>  </a:t>
            </a:r>
            <a:r>
              <a:rPr lang="ja-JP" altLang="en-US" sz="4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かみさま</a:t>
            </a:r>
            <a:r>
              <a:rPr lang="ja-JP" altLang="ja-JP" sz="4800" b="1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4800" b="1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4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えいこう</a:t>
            </a:r>
            <a:r>
              <a:rPr lang="ja-JP" altLang="ja-JP" sz="4800" b="1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endParaRPr lang="en-US" altLang="ja-JP" sz="4800" b="1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ja-JP" sz="4800" b="1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ささげる</a:t>
            </a:r>
            <a:r>
              <a:rPr lang="ja-JP" altLang="en-US" sz="4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もの</a:t>
            </a:r>
            <a:r>
              <a:rPr lang="ja-JP" altLang="ja-JP" sz="4800" b="1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4800" b="1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4800" b="1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ja-JP" sz="4800" b="1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ならなければ</a:t>
            </a:r>
            <a:r>
              <a:rPr lang="ja-JP" altLang="ja-JP" sz="4800" b="1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なりません</a:t>
            </a:r>
            <a:endParaRPr lang="ja-JP" altLang="ja-JP" sz="48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99592" y="1700808"/>
            <a:ext cx="936104" cy="938719"/>
            <a:chOff x="1187624" y="2007795"/>
            <a:chExt cx="936104" cy="938719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187624" y="2165662"/>
              <a:ext cx="936104" cy="687274"/>
            </a:xfrm>
            <a:prstGeom prst="roundRect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33810" y="2007795"/>
              <a:ext cx="64807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500" dirty="0" smtClean="0"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5500" dirty="0">
                <a:latin typeface="한컴 바겐세일 B" panose="02020603020101020101" pitchFamily="18" charset="-127"/>
                <a:ea typeface="한컴 바겐세일 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089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72108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smtClean="0"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きぎょうの　しゅやくに　なる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こと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です</a:t>
            </a:r>
            <a:endParaRPr lang="en-US" altLang="ja-JP" sz="3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en-US" altLang="ja-JP" sz="3000" dirty="0" smtClean="0">
                <a:latin typeface="ＭＳ Ｐゴシック" pitchFamily="50" charset="-128"/>
                <a:ea typeface="ＭＳ Ｐゴシック" pitchFamily="50" charset="-128"/>
              </a:rPr>
              <a:t>-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しゃかいてき　きぎょう</a:t>
            </a:r>
            <a:endParaRPr lang="ko-KR" altLang="en-US" sz="30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1026" name="Picture 2" descr="C:\Users\user\Desktop\핫뉴스~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7076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80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6844_18572_12_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45432"/>
            <a:ext cx="903280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404664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smtClean="0"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きぎょうの　しゅやくに　なることです</a:t>
            </a:r>
            <a:endParaRPr lang="en-US" altLang="ja-JP" sz="3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3000" dirty="0" err="1" smtClean="0">
                <a:latin typeface="ＭＳ Ｐゴシック" pitchFamily="50" charset="-128"/>
                <a:ea typeface="ＭＳ Ｐゴシック" pitchFamily="50" charset="-128"/>
              </a:rPr>
              <a:t>ー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ぶんか　きぎょう</a:t>
            </a:r>
            <a:endParaRPr lang="ko-KR" altLang="en-US" sz="30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6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smtClean="0"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きぎょうの　しゅやくに　なること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です</a:t>
            </a:r>
            <a:endParaRPr lang="en-US" altLang="ja-JP" sz="3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en-US" altLang="ja-JP" sz="3000" dirty="0" smtClean="0">
                <a:latin typeface="ＭＳ Ｐゴシック" pitchFamily="50" charset="-128"/>
                <a:ea typeface="ＭＳ Ｐゴシック" pitchFamily="50" charset="-128"/>
              </a:rPr>
              <a:t>-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せんきょうてき　きぎょう</a:t>
            </a:r>
            <a:endParaRPr lang="ko-KR" altLang="en-US" sz="3000" dirty="0">
              <a:latin typeface="한컴 바겐세일 B" panose="02020603020101020101" pitchFamily="18" charset="-127"/>
              <a:ea typeface="한컴 바겐세일 B" panose="02020603020101020101" pitchFamily="18" charset="-127"/>
            </a:endParaRPr>
          </a:p>
        </p:txBody>
      </p:sp>
      <p:pic>
        <p:nvPicPr>
          <p:cNvPr id="3076" name="Picture 4" descr="C:\Users\user\Desktop\184(1303)_R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4427"/>
            <a:ext cx="8748464" cy="574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99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2X_4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748" y="937923"/>
            <a:ext cx="9169748" cy="61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032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D2X_9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9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45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D2X_2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278" y="0"/>
            <a:ext cx="9388798" cy="707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708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416529" y="2939249"/>
            <a:ext cx="8352927" cy="17526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56032" algn="l" defTabSz="914400" rtl="0" eaLnBrk="1" latinLnBrk="1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かみさま</a:t>
            </a:r>
            <a:r>
              <a:rPr lang="ja-JP" altLang="ja-JP" sz="54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5400" dirty="0" smtClean="0">
                <a:latin typeface="ＭＳ Ｐゴシック" pitchFamily="50" charset="-128"/>
                <a:ea typeface="ＭＳ Ｐゴシック" pitchFamily="50" charset="-128"/>
              </a:rPr>
              <a:t>ために</a:t>
            </a:r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54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>
              <a:buNone/>
            </a:pPr>
            <a:r>
              <a:rPr lang="ja-JP" altLang="ja-JP" sz="5400" dirty="0" smtClean="0">
                <a:latin typeface="ＭＳ Ｐゴシック" pitchFamily="50" charset="-128"/>
                <a:ea typeface="ＭＳ Ｐゴシック" pitchFamily="50" charset="-128"/>
              </a:rPr>
              <a:t>しなければ</a:t>
            </a:r>
            <a:r>
              <a:rPr lang="ja-JP" altLang="ja-JP" sz="5400" dirty="0" smtClean="0">
                <a:latin typeface="ＭＳ Ｐゴシック" pitchFamily="50" charset="-128"/>
                <a:ea typeface="ＭＳ Ｐゴシック" pitchFamily="50" charset="-128"/>
              </a:rPr>
              <a:t>ならないこと</a:t>
            </a:r>
            <a:r>
              <a:rPr lang="ja-JP" altLang="ja-JP" sz="54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endParaRPr lang="en-US" altLang="ja-JP" sz="54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>
              <a:buNone/>
            </a:pPr>
            <a:r>
              <a:rPr lang="ja-JP" altLang="en-US" sz="5400" dirty="0" smtClean="0">
                <a:latin typeface="ＭＳ Ｐゴシック" pitchFamily="50" charset="-128"/>
                <a:ea typeface="ＭＳ Ｐゴシック" pitchFamily="50" charset="-128"/>
              </a:rPr>
              <a:t>し</a:t>
            </a:r>
            <a:r>
              <a:rPr lang="ja-JP" altLang="ja-JP" sz="5400" dirty="0" smtClean="0">
                <a:latin typeface="ＭＳ Ｐゴシック" pitchFamily="50" charset="-128"/>
                <a:ea typeface="ＭＳ Ｐゴシック" pitchFamily="50" charset="-128"/>
              </a:rPr>
              <a:t>る</a:t>
            </a:r>
            <a:r>
              <a:rPr lang="ja-JP" altLang="ja-JP" sz="5400" dirty="0" smtClean="0">
                <a:latin typeface="ＭＳ Ｐゴシック" pitchFamily="50" charset="-128"/>
                <a:ea typeface="ＭＳ Ｐゴシック" pitchFamily="50" charset="-128"/>
              </a:rPr>
              <a:t>ことです</a:t>
            </a:r>
            <a:endParaRPr lang="ja-JP" altLang="ja-JP" sz="54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733907"/>
            <a:ext cx="6984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>
              <a:buNone/>
            </a:pPr>
            <a:r>
              <a:rPr lang="en-US" altLang="ko-KR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か</a:t>
            </a:r>
            <a:r>
              <a:rPr lang="ko-KR" altLang="en-US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한컴 바겐세일 B" pitchFamily="18" charset="-127"/>
              </a:rPr>
              <a:t> </a:t>
            </a:r>
            <a:r>
              <a:rPr lang="en-US" altLang="ko-KR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: </a:t>
            </a:r>
            <a:r>
              <a:rPr lang="ja-JP" altLang="en-US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レム</a:t>
            </a:r>
            <a:r>
              <a:rPr lang="ja-JP" altLang="en-US" sz="4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ナントの　じぞく</a:t>
            </a:r>
            <a:endParaRPr lang="en-US" altLang="ko-KR" sz="48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2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3WRC_10-RN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1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000364" y="1285860"/>
            <a:ext cx="3554409" cy="3628771"/>
            <a:chOff x="-34" y="-61"/>
            <a:chExt cx="3167" cy="3359"/>
          </a:xfrm>
        </p:grpSpPr>
        <p:pic>
          <p:nvPicPr>
            <p:cNvPr id="4" name="Picture 10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671122">
              <a:off x="-34" y="-61"/>
              <a:ext cx="3167" cy="33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1"/>
            <p:cNvSpPr>
              <a:spLocks/>
            </p:cNvSpPr>
            <p:nvPr/>
          </p:nvSpPr>
          <p:spPr bwMode="auto">
            <a:xfrm rot="20928878">
              <a:off x="551" y="1048"/>
              <a:ext cx="1982" cy="11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8000" dirty="0" smtClean="0">
                  <a:solidFill>
                    <a:srgbClr val="D90B00"/>
                  </a:solidFill>
                  <a:latin typeface="ＭＳ Ｐゴシック" pitchFamily="50" charset="-128"/>
                  <a:ea typeface="ＭＳ Ｐゴシック" pitchFamily="50" charset="-128"/>
                  <a:sym typeface="헤움목각182" charset="0"/>
                </a:rPr>
                <a:t>3</a:t>
              </a:r>
              <a:r>
                <a:rPr lang="ja-JP" altLang="en-US" sz="8000" dirty="0" smtClean="0">
                  <a:solidFill>
                    <a:srgbClr val="D90B00"/>
                  </a:solidFill>
                  <a:latin typeface="ＭＳ Ｐゴシック" pitchFamily="50" charset="-128"/>
                  <a:ea typeface="ＭＳ Ｐゴシック" pitchFamily="50" charset="-128"/>
                  <a:sym typeface="헤움목각182" charset="0"/>
                </a:rPr>
                <a:t>でし</a:t>
              </a:r>
              <a:endParaRPr lang="ko-KR" altLang="en-US" sz="8000" dirty="0">
                <a:solidFill>
                  <a:srgbClr val="D90B00"/>
                </a:solidFill>
                <a:latin typeface="ＭＳ Ｐゴシック" pitchFamily="50" charset="-128"/>
                <a:ea typeface="HY목각파임B" pitchFamily="18" charset="-127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7082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f8610faa6ceacd2f7f8bf3cd95dacbb5_ndeNnW6jxhIE9nyj9I3kZrrSRY4Cql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20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2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16(0707)_27-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0" y="57150"/>
            <a:ext cx="90043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68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3075671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583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37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88" y="1686048"/>
            <a:ext cx="4843512" cy="5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1362557464_98afb8bd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930"/>
          <a:stretch/>
        </p:blipFill>
        <p:spPr bwMode="auto">
          <a:xfrm>
            <a:off x="4972248" y="1779711"/>
            <a:ext cx="4120480" cy="50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60648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 err="1" smtClean="0">
                <a:latin typeface="ＭＳ Ｐゴシック" pitchFamily="50" charset="-128"/>
                <a:ea typeface="ＭＳ Ｐゴシック" pitchFamily="50" charset="-128"/>
              </a:rPr>
              <a:t>みじりつじだいを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　かいけつする　しゅやくに　なることです</a:t>
            </a:r>
            <a:endParaRPr lang="ja-JP" altLang="en-US" sz="3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en-US" altLang="ja-JP" sz="3000" dirty="0" smtClean="0">
                <a:latin typeface="ＭＳ Ｐゴシック" pitchFamily="50" charset="-128"/>
                <a:ea typeface="ＭＳ Ｐゴシック" pitchFamily="50" charset="-128"/>
              </a:rPr>
              <a:t>-</a:t>
            </a:r>
            <a:r>
              <a:rPr lang="ja-JP" altLang="en-US" sz="3000" dirty="0" smtClean="0">
                <a:latin typeface="ＭＳ Ｐゴシック" pitchFamily="50" charset="-128"/>
                <a:ea typeface="ＭＳ Ｐゴシック" pitchFamily="50" charset="-128"/>
              </a:rPr>
              <a:t>せんきょう、でんどう、きょうかい</a:t>
            </a:r>
            <a:endParaRPr lang="ko-KR" altLang="en-US" sz="30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3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559" y="3212976"/>
            <a:ext cx="309634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27983" y="1340769"/>
            <a:ext cx="2287987" cy="4812174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860653" flipH="1">
            <a:off x="5811279" y="3617182"/>
            <a:ext cx="3126621" cy="205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650" y="319931"/>
            <a:ext cx="2798229" cy="247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4041655" y="361851"/>
            <a:ext cx="40587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500" dirty="0" smtClean="0">
                <a:latin typeface="ＭＳ Ｐゴシック" pitchFamily="50" charset="-128"/>
                <a:ea typeface="ＭＳ Ｐゴシック" pitchFamily="50" charset="-128"/>
              </a:rPr>
              <a:t>せいこうは　</a:t>
            </a:r>
            <a:endParaRPr lang="en-US" altLang="ja-JP" sz="35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3500" dirty="0" smtClean="0">
                <a:latin typeface="ＭＳ Ｐゴシック" pitchFamily="50" charset="-128"/>
                <a:ea typeface="ＭＳ Ｐゴシック" pitchFamily="50" charset="-128"/>
              </a:rPr>
              <a:t>ほしょうされて</a:t>
            </a:r>
            <a:r>
              <a:rPr lang="ja-JP" altLang="en-US" sz="3500" dirty="0" smtClean="0">
                <a:latin typeface="ＭＳ Ｐゴシック" pitchFamily="50" charset="-128"/>
                <a:ea typeface="ＭＳ Ｐゴシック" pitchFamily="50" charset="-128"/>
              </a:rPr>
              <a:t>います</a:t>
            </a:r>
            <a:endParaRPr lang="ko-KR" altLang="en-US" sz="35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6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1369" y="361851"/>
            <a:ext cx="4058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err="1" smtClean="0">
                <a:latin typeface="ＭＳ Ｐゴシック" pitchFamily="50" charset="-128"/>
                <a:ea typeface="ＭＳ Ｐゴシック" pitchFamily="50" charset="-128"/>
              </a:rPr>
              <a:t>せか</a:t>
            </a:r>
            <a:r>
              <a:rPr lang="ja-JP" altLang="en-US" sz="4000" dirty="0" smtClean="0">
                <a:latin typeface="ＭＳ Ｐゴシック" pitchFamily="50" charset="-128"/>
                <a:ea typeface="ＭＳ Ｐゴシック" pitchFamily="50" charset="-128"/>
              </a:rPr>
              <a:t>いふくいんか</a:t>
            </a:r>
            <a:endParaRPr lang="ko-KR" altLang="en-US" sz="40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2793"/>
            <a:ext cx="8948132" cy="580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60568" flipV="1">
            <a:off x="1217333" y="3850612"/>
            <a:ext cx="1334572" cy="17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60568" flipV="1">
            <a:off x="3560011" y="2985026"/>
            <a:ext cx="1550546" cy="16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60568" flipV="1">
            <a:off x="6257384" y="3280698"/>
            <a:ext cx="1479052" cy="212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61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>
            <a:grpSpLocks/>
          </p:cNvGrpSpPr>
          <p:nvPr/>
        </p:nvGrpSpPr>
        <p:grpSpPr bwMode="auto">
          <a:xfrm>
            <a:off x="2200055" y="332656"/>
            <a:ext cx="6120705" cy="6021288"/>
            <a:chOff x="-79694" y="3024330"/>
            <a:chExt cx="3970356" cy="3679701"/>
          </a:xfrm>
        </p:grpSpPr>
        <p:pic>
          <p:nvPicPr>
            <p:cNvPr id="3" name="Picture 5" descr="C:\Users\Administrator\Pictures\어린이선교국\스캔\수정된 그림\스캔1001q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9229" b="50000"/>
            <a:stretch>
              <a:fillRect/>
            </a:stretch>
          </p:blipFill>
          <p:spPr bwMode="auto">
            <a:xfrm>
              <a:off x="135804" y="3798609"/>
              <a:ext cx="3754858" cy="290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17"/>
            <p:cNvSpPr txBox="1"/>
            <p:nvPr/>
          </p:nvSpPr>
          <p:spPr>
            <a:xfrm>
              <a:off x="-79694" y="3024330"/>
              <a:ext cx="3156091" cy="5360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2860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7432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2004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657600" algn="l" defTabSz="914400" rtl="0" eaLnBrk="1" latinLnBrk="1" hangingPunct="1">
                <a:defRPr sz="4200" kern="1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>
                <a:defRPr/>
              </a:pPr>
              <a:r>
                <a:rPr lang="ja-JP" altLang="en-US" sz="51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ＭＳ Ｐゴシック" pitchFamily="50" charset="-128"/>
                  <a:ea typeface="ＭＳ Ｐゴシック" pitchFamily="50" charset="-128"/>
                </a:rPr>
                <a:t>おんなの　</a:t>
              </a:r>
              <a:r>
                <a:rPr lang="ja-JP" altLang="en-US" sz="5100" b="1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ＭＳ Ｐゴシック" pitchFamily="50" charset="-128"/>
                  <a:ea typeface="ＭＳ Ｐゴシック" pitchFamily="50" charset="-128"/>
                </a:rPr>
                <a:t>しそん</a:t>
              </a:r>
              <a:endParaRPr lang="ko-KR" altLang="en-US" sz="5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itchFamily="50" charset="-128"/>
                <a:ea typeface="휴먼매직체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064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1228" y="642918"/>
            <a:ext cx="6233366" cy="6215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230598" y="1484784"/>
            <a:ext cx="2054032" cy="1922417"/>
            <a:chOff x="-34" y="-61"/>
            <a:chExt cx="3167" cy="3359"/>
          </a:xfrm>
        </p:grpSpPr>
        <p:pic>
          <p:nvPicPr>
            <p:cNvPr id="4" name="Picture 10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671122">
              <a:off x="-34" y="-61"/>
              <a:ext cx="3167" cy="33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1"/>
            <p:cNvSpPr>
              <a:spLocks/>
            </p:cNvSpPr>
            <p:nvPr/>
          </p:nvSpPr>
          <p:spPr bwMode="auto">
            <a:xfrm rot="20928878">
              <a:off x="239" y="943"/>
              <a:ext cx="2850" cy="10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ja-JP" altLang="en-US" sz="4000" dirty="0" err="1" smtClean="0">
                  <a:solidFill>
                    <a:srgbClr val="D90B00"/>
                  </a:solidFill>
                  <a:latin typeface="ＭＳ Ｐゴシック" pitchFamily="50" charset="-128"/>
                  <a:ea typeface="ＭＳ Ｐゴシック" pitchFamily="50" charset="-128"/>
                  <a:sym typeface="헤움목각182" charset="0"/>
                </a:rPr>
                <a:t>こくいん</a:t>
              </a:r>
              <a:r>
                <a:rPr lang="ko-KR" altLang="en-US" sz="4000" dirty="0" smtClean="0">
                  <a:solidFill>
                    <a:srgbClr val="D90B00"/>
                  </a:solidFill>
                  <a:latin typeface="ＭＳ Ｐゴシック" pitchFamily="50" charset="-128"/>
                  <a:ea typeface="HY목각파임B" pitchFamily="18" charset="-127"/>
                  <a:sym typeface="헤움목각182" charset="0"/>
                </a:rPr>
                <a:t> </a:t>
              </a:r>
              <a:endParaRPr lang="ko-KR" altLang="en-US" sz="4000" dirty="0">
                <a:solidFill>
                  <a:srgbClr val="D90B00"/>
                </a:solidFill>
                <a:latin typeface="ＭＳ Ｐゴシック" pitchFamily="50" charset="-128"/>
                <a:ea typeface="HY목각파임B" pitchFamily="18" charset="-127"/>
                <a:sym typeface="헤움목각18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1520" y="26064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latin typeface="ＭＳ Ｐゴシック" pitchFamily="50" charset="-128"/>
                <a:ea typeface="ＭＳ Ｐゴシック" pitchFamily="50" charset="-128"/>
              </a:rPr>
              <a:t>キリストで　じゅうぶんです</a:t>
            </a:r>
            <a:endParaRPr lang="ko-KR" altLang="en-US" sz="40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6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latin typeface="ＭＳ Ｐゴシック" pitchFamily="50" charset="-128"/>
                <a:ea typeface="ＭＳ Ｐゴシック" pitchFamily="50" charset="-128"/>
              </a:rPr>
              <a:t>キリストは　かんぜんです</a:t>
            </a:r>
            <a:endParaRPr lang="ko-KR" altLang="en-US" sz="40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45192"/>
            <a:ext cx="4968552" cy="52888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508104" y="265838"/>
            <a:ext cx="2054032" cy="1922417"/>
            <a:chOff x="-34" y="-61"/>
            <a:chExt cx="3167" cy="3359"/>
          </a:xfrm>
        </p:grpSpPr>
        <p:pic>
          <p:nvPicPr>
            <p:cNvPr id="5" name="Picture 10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671122">
              <a:off x="-34" y="-61"/>
              <a:ext cx="3167" cy="33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1"/>
            <p:cNvSpPr>
              <a:spLocks/>
            </p:cNvSpPr>
            <p:nvPr/>
          </p:nvSpPr>
          <p:spPr bwMode="auto">
            <a:xfrm rot="20928878">
              <a:off x="125" y="934"/>
              <a:ext cx="2850" cy="10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lvl="0"/>
              <a:r>
                <a:rPr lang="ja-JP" altLang="en-US" sz="4000" dirty="0" err="1" smtClean="0">
                  <a:solidFill>
                    <a:srgbClr val="D90B00"/>
                  </a:solidFill>
                  <a:latin typeface="ＭＳ Ｐゴシック" pitchFamily="50" charset="-128"/>
                  <a:ea typeface="ＭＳ Ｐゴシック" pitchFamily="50" charset="-128"/>
                  <a:sym typeface="헤움목각182" charset="0"/>
                </a:rPr>
                <a:t>こくいん</a:t>
              </a:r>
              <a:r>
                <a:rPr lang="ko-KR" altLang="en-US" sz="4000" dirty="0" smtClean="0">
                  <a:solidFill>
                    <a:srgbClr val="D90B00"/>
                  </a:solidFill>
                  <a:latin typeface="ＭＳ Ｐゴシック" pitchFamily="50" charset="-128"/>
                  <a:ea typeface="HY목각파임B" pitchFamily="18" charset="-127"/>
                  <a:sym typeface="헤움목각182" charset="0"/>
                </a:rPr>
                <a:t> </a:t>
              </a:r>
              <a:endParaRPr lang="ko-KR" altLang="en-US" sz="4000" dirty="0">
                <a:solidFill>
                  <a:srgbClr val="D90B00"/>
                </a:solidFill>
                <a:latin typeface="ＭＳ Ｐゴシック" pitchFamily="50" charset="-128"/>
                <a:ea typeface="HY목각파임B" pitchFamily="18" charset="-127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574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56895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ja-JP" altLang="en-US" sz="3200" dirty="0" smtClean="0">
                <a:latin typeface="ＭＳ Ｐゴシック" pitchFamily="50" charset="-128"/>
                <a:ea typeface="ＭＳ Ｐゴシック" pitchFamily="50" charset="-128"/>
              </a:rPr>
              <a:t>ピリピ</a:t>
            </a:r>
            <a:r>
              <a:rPr lang="en-US" altLang="ko-KR" sz="3200" dirty="0" smtClean="0"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3200" dirty="0" smtClean="0">
                <a:latin typeface="ＭＳ Ｐゴシック" pitchFamily="50" charset="-128"/>
                <a:ea typeface="ＭＳ Ｐゴシック" pitchFamily="50" charset="-128"/>
              </a:rPr>
              <a:t>：</a:t>
            </a:r>
            <a:r>
              <a:rPr lang="en-US" altLang="ko-KR" sz="3200" dirty="0" smtClean="0">
                <a:latin typeface="ＭＳ Ｐゴシック" pitchFamily="50" charset="-128"/>
                <a:ea typeface="ＭＳ Ｐゴシック" pitchFamily="50" charset="-128"/>
              </a:rPr>
              <a:t>1</a:t>
            </a:r>
            <a:r>
              <a:rPr lang="ja-JP" altLang="en-US" sz="3200" dirty="0" smtClean="0">
                <a:latin typeface="ＭＳ Ｐゴシック" pitchFamily="50" charset="-128"/>
                <a:ea typeface="ＭＳ Ｐゴシック" pitchFamily="50" charset="-128"/>
              </a:rPr>
              <a:t>～</a:t>
            </a:r>
            <a:r>
              <a:rPr lang="en-US" altLang="ko-KR" sz="3200" dirty="0" smtClean="0">
                <a:latin typeface="ＭＳ Ｐゴシック" pitchFamily="50" charset="-128"/>
                <a:ea typeface="ＭＳ Ｐゴシック" pitchFamily="50" charset="-128"/>
              </a:rPr>
              <a:t>21</a:t>
            </a:r>
            <a:endParaRPr lang="en-US" altLang="ko-KR" sz="32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3200" dirty="0" smtClean="0"/>
              <a:t>さいご</a:t>
            </a:r>
            <a:r>
              <a:rPr lang="ja-JP" altLang="ja-JP" sz="3200" dirty="0" smtClean="0"/>
              <a:t>に、</a:t>
            </a:r>
            <a:r>
              <a:rPr lang="ja-JP" altLang="en-US" sz="3200" dirty="0" smtClean="0"/>
              <a:t>わたし</a:t>
            </a:r>
            <a:r>
              <a:rPr lang="ja-JP" altLang="ja-JP" sz="3200" dirty="0" smtClean="0"/>
              <a:t>の</a:t>
            </a:r>
            <a:r>
              <a:rPr lang="ja-JP" altLang="en-US" sz="3200" dirty="0" smtClean="0"/>
              <a:t>　きょうだい</a:t>
            </a:r>
            <a:r>
              <a:rPr lang="ja-JP" altLang="ja-JP" sz="3200" dirty="0" smtClean="0"/>
              <a:t>たち。</a:t>
            </a:r>
            <a:endParaRPr lang="en-US" altLang="ja-JP" sz="3200" dirty="0" smtClean="0"/>
          </a:p>
          <a:p>
            <a:r>
              <a:rPr lang="ja-JP" altLang="en-US" sz="3200" dirty="0" smtClean="0"/>
              <a:t>しゅ</a:t>
            </a:r>
            <a:r>
              <a:rPr lang="ja-JP" altLang="ja-JP" sz="3200" dirty="0" smtClean="0"/>
              <a:t>に</a:t>
            </a:r>
            <a:r>
              <a:rPr lang="ja-JP" altLang="en-US" sz="3200" dirty="0" smtClean="0"/>
              <a:t>　</a:t>
            </a:r>
            <a:r>
              <a:rPr lang="ja-JP" altLang="ja-JP" sz="3200" dirty="0" smtClean="0"/>
              <a:t>あって</a:t>
            </a:r>
            <a:r>
              <a:rPr lang="ja-JP" altLang="en-US" sz="3200" dirty="0" smtClean="0"/>
              <a:t>　よろこ</a:t>
            </a:r>
            <a:r>
              <a:rPr lang="ja-JP" altLang="ja-JP" sz="3200" dirty="0" smtClean="0"/>
              <a:t>びなさい。</a:t>
            </a:r>
            <a:r>
              <a:rPr lang="ja-JP" altLang="en-US" sz="3200" dirty="0" smtClean="0"/>
              <a:t>まえ</a:t>
            </a:r>
            <a:r>
              <a:rPr lang="ja-JP" altLang="ja-JP" sz="3200" dirty="0" smtClean="0"/>
              <a:t>と</a:t>
            </a:r>
            <a:endParaRPr lang="en-US" altLang="ja-JP" sz="3200" dirty="0" smtClean="0"/>
          </a:p>
          <a:p>
            <a:r>
              <a:rPr lang="ja-JP" altLang="en-US" sz="3200" dirty="0" smtClean="0"/>
              <a:t>おな</a:t>
            </a:r>
            <a:r>
              <a:rPr lang="ja-JP" altLang="ja-JP" sz="3200" dirty="0" smtClean="0"/>
              <a:t>じ</a:t>
            </a:r>
            <a:r>
              <a:rPr lang="ja-JP" altLang="ja-JP" sz="3200" dirty="0" smtClean="0"/>
              <a:t>こと</a:t>
            </a:r>
            <a:r>
              <a:rPr lang="ja-JP" altLang="ja-JP" sz="3200" dirty="0" smtClean="0"/>
              <a:t>を</a:t>
            </a:r>
            <a:r>
              <a:rPr lang="ja-JP" altLang="en-US" sz="3200" dirty="0" smtClean="0"/>
              <a:t>　か</a:t>
            </a:r>
            <a:r>
              <a:rPr lang="ja-JP" altLang="ja-JP" sz="3200" dirty="0" smtClean="0"/>
              <a:t>きます</a:t>
            </a:r>
            <a:r>
              <a:rPr lang="ja-JP" altLang="ja-JP" sz="3200" dirty="0" smtClean="0"/>
              <a:t>が、これは</a:t>
            </a:r>
            <a:r>
              <a:rPr lang="ja-JP" altLang="ja-JP" sz="3200" dirty="0" smtClean="0"/>
              <a:t>、</a:t>
            </a:r>
            <a:endParaRPr lang="en-US" altLang="ja-JP" sz="3200" dirty="0" smtClean="0"/>
          </a:p>
          <a:p>
            <a:r>
              <a:rPr lang="ja-JP" altLang="en-US" sz="3200" dirty="0" smtClean="0"/>
              <a:t>わたし</a:t>
            </a:r>
            <a:r>
              <a:rPr lang="ja-JP" altLang="ja-JP" sz="3200" dirty="0" smtClean="0"/>
              <a:t>には</a:t>
            </a:r>
            <a:r>
              <a:rPr lang="ja-JP" altLang="en-US" sz="3200" dirty="0" smtClean="0"/>
              <a:t>　わずら</a:t>
            </a:r>
            <a:r>
              <a:rPr lang="ja-JP" altLang="ja-JP" sz="3200" dirty="0" smtClean="0"/>
              <a:t>わしい</a:t>
            </a:r>
            <a:r>
              <a:rPr lang="ja-JP" altLang="ja-JP" sz="3200" dirty="0" smtClean="0"/>
              <a:t>ことではなく</a:t>
            </a:r>
            <a:r>
              <a:rPr lang="ja-JP" altLang="ja-JP" sz="3200" dirty="0" smtClean="0"/>
              <a:t>、</a:t>
            </a:r>
            <a:endParaRPr lang="en-US" altLang="ja-JP" sz="3200" dirty="0" smtClean="0"/>
          </a:p>
          <a:p>
            <a:r>
              <a:rPr lang="ja-JP" altLang="ja-JP" sz="3200" dirty="0" smtClean="0"/>
              <a:t>あなたがたの</a:t>
            </a:r>
            <a:r>
              <a:rPr lang="ja-JP" altLang="en-US" sz="3200" dirty="0" smtClean="0"/>
              <a:t>　あんぜん</a:t>
            </a:r>
            <a:r>
              <a:rPr lang="ja-JP" altLang="ja-JP" sz="3200" dirty="0" smtClean="0"/>
              <a:t>の</a:t>
            </a:r>
            <a:r>
              <a:rPr lang="ja-JP" altLang="en-US" sz="3200" dirty="0" smtClean="0"/>
              <a:t>　</a:t>
            </a:r>
            <a:r>
              <a:rPr lang="ja-JP" altLang="ja-JP" sz="3200" dirty="0" smtClean="0"/>
              <a:t>ため</a:t>
            </a:r>
            <a:r>
              <a:rPr lang="ja-JP" altLang="ja-JP" sz="3200" dirty="0" smtClean="0"/>
              <a:t>に</a:t>
            </a:r>
            <a:r>
              <a:rPr lang="ja-JP" altLang="ja-JP" sz="3200" dirty="0" smtClean="0"/>
              <a:t>も</a:t>
            </a:r>
            <a:r>
              <a:rPr lang="ja-JP" altLang="en-US" sz="3200" dirty="0" smtClean="0"/>
              <a:t>　</a:t>
            </a:r>
            <a:endParaRPr lang="en-US" altLang="ja-JP" sz="3200" dirty="0" smtClean="0"/>
          </a:p>
          <a:p>
            <a:r>
              <a:rPr lang="ja-JP" altLang="ja-JP" sz="3200" dirty="0" smtClean="0"/>
              <a:t>なる</a:t>
            </a:r>
            <a:r>
              <a:rPr lang="ja-JP" altLang="ja-JP" sz="3200" dirty="0" smtClean="0"/>
              <a:t>ことです。</a:t>
            </a:r>
            <a:r>
              <a:rPr lang="en-US" altLang="ja-JP" sz="3200" dirty="0" smtClean="0"/>
              <a:t>(1) </a:t>
            </a:r>
            <a:r>
              <a:rPr lang="ja-JP" altLang="ja-JP" sz="3200" dirty="0" smtClean="0"/>
              <a:t>キリストは</a:t>
            </a:r>
            <a:r>
              <a:rPr lang="ja-JP" altLang="ja-JP" sz="3200" dirty="0" smtClean="0"/>
              <a:t>、</a:t>
            </a:r>
            <a:r>
              <a:rPr lang="ja-JP" altLang="en-US" sz="3200" dirty="0" smtClean="0"/>
              <a:t>ばん</a:t>
            </a:r>
            <a:r>
              <a:rPr lang="ja-JP" altLang="en-US" sz="3200" dirty="0" err="1" smtClean="0"/>
              <a:t>ぶつ</a:t>
            </a:r>
            <a:r>
              <a:rPr lang="ja-JP" altLang="ja-JP" sz="3200" dirty="0" err="1" smtClean="0"/>
              <a:t>を</a:t>
            </a:r>
            <a:r>
              <a:rPr lang="ja-JP" altLang="en-US" sz="3200" dirty="0" smtClean="0"/>
              <a:t>　</a:t>
            </a:r>
            <a:r>
              <a:rPr lang="ja-JP" altLang="ja-JP" sz="3200" dirty="0" smtClean="0"/>
              <a:t>ご</a:t>
            </a:r>
            <a:r>
              <a:rPr lang="ja-JP" altLang="en-US" sz="3200" dirty="0" smtClean="0"/>
              <a:t>じしん</a:t>
            </a:r>
            <a:r>
              <a:rPr lang="ja-JP" altLang="ja-JP" sz="3200" dirty="0" smtClean="0"/>
              <a:t>に</a:t>
            </a:r>
            <a:r>
              <a:rPr lang="ja-JP" altLang="en-US" sz="3200" dirty="0" smtClean="0"/>
              <a:t>　したが</a:t>
            </a:r>
            <a:r>
              <a:rPr lang="ja-JP" altLang="ja-JP" sz="3200" dirty="0" smtClean="0"/>
              <a:t>わせる</a:t>
            </a:r>
            <a:r>
              <a:rPr lang="ja-JP" altLang="ja-JP" sz="3200" dirty="0" smtClean="0"/>
              <a:t>こと</a:t>
            </a:r>
            <a:r>
              <a:rPr lang="ja-JP" altLang="ja-JP" sz="3200" dirty="0" smtClean="0"/>
              <a:t>の</a:t>
            </a:r>
            <a:r>
              <a:rPr lang="ja-JP" altLang="en-US" sz="3200" dirty="0" smtClean="0"/>
              <a:t>　</a:t>
            </a:r>
            <a:r>
              <a:rPr lang="ja-JP" altLang="ja-JP" sz="3200" dirty="0" smtClean="0"/>
              <a:t>できる</a:t>
            </a:r>
            <a:endParaRPr lang="en-US" altLang="ja-JP" sz="3200" dirty="0" smtClean="0"/>
          </a:p>
          <a:p>
            <a:r>
              <a:rPr lang="ja-JP" altLang="en-US" sz="3200" dirty="0" smtClean="0"/>
              <a:t>みちから</a:t>
            </a:r>
            <a:r>
              <a:rPr lang="ja-JP" altLang="ja-JP" sz="3200" dirty="0" smtClean="0"/>
              <a:t>に</a:t>
            </a:r>
            <a:r>
              <a:rPr lang="ja-JP" altLang="ja-JP" sz="3200" dirty="0" smtClean="0"/>
              <a:t>よって</a:t>
            </a:r>
            <a:r>
              <a:rPr lang="ja-JP" altLang="ja-JP" sz="3200" dirty="0" smtClean="0"/>
              <a:t>、</a:t>
            </a:r>
            <a:r>
              <a:rPr lang="ja-JP" altLang="en-US" sz="3200" dirty="0" smtClean="0"/>
              <a:t>わたし</a:t>
            </a:r>
            <a:r>
              <a:rPr lang="ja-JP" altLang="ja-JP" sz="3200" dirty="0" smtClean="0"/>
              <a:t>たちの</a:t>
            </a:r>
            <a:r>
              <a:rPr lang="ja-JP" altLang="en-US" sz="3200" dirty="0" smtClean="0"/>
              <a:t>　いや</a:t>
            </a:r>
            <a:r>
              <a:rPr lang="ja-JP" altLang="ja-JP" sz="3200" dirty="0" smtClean="0"/>
              <a:t>しい</a:t>
            </a:r>
            <a:endParaRPr lang="en-US" altLang="ja-JP" sz="3200" dirty="0" smtClean="0"/>
          </a:p>
          <a:p>
            <a:r>
              <a:rPr lang="ja-JP" altLang="ja-JP" sz="3200" dirty="0" smtClean="0"/>
              <a:t>からだ</a:t>
            </a:r>
            <a:r>
              <a:rPr lang="ja-JP" altLang="ja-JP" sz="3200" dirty="0" smtClean="0"/>
              <a:t>を、</a:t>
            </a:r>
            <a:r>
              <a:rPr lang="ja-JP" altLang="ja-JP" sz="3200" dirty="0" smtClean="0"/>
              <a:t>ご</a:t>
            </a:r>
            <a:r>
              <a:rPr lang="ja-JP" altLang="en-US" sz="3200" dirty="0" smtClean="0"/>
              <a:t>じしん</a:t>
            </a:r>
            <a:r>
              <a:rPr lang="ja-JP" altLang="ja-JP" sz="3200" dirty="0" smtClean="0"/>
              <a:t>の</a:t>
            </a:r>
            <a:r>
              <a:rPr lang="ja-JP" altLang="en-US" sz="3200" dirty="0" smtClean="0"/>
              <a:t>　えいこう</a:t>
            </a:r>
            <a:r>
              <a:rPr lang="ja-JP" altLang="ja-JP" sz="3200" dirty="0" smtClean="0"/>
              <a:t>の</a:t>
            </a:r>
            <a:r>
              <a:rPr lang="ja-JP" altLang="en-US" sz="3200" dirty="0" smtClean="0"/>
              <a:t>　</a:t>
            </a:r>
            <a:endParaRPr lang="en-US" altLang="ja-JP" sz="3200" dirty="0" smtClean="0"/>
          </a:p>
          <a:p>
            <a:r>
              <a:rPr lang="ja-JP" altLang="ja-JP" sz="3200" dirty="0" smtClean="0"/>
              <a:t>からだと</a:t>
            </a:r>
            <a:r>
              <a:rPr lang="ja-JP" altLang="en-US" sz="3200" dirty="0" smtClean="0"/>
              <a:t>　おな</a:t>
            </a:r>
            <a:r>
              <a:rPr lang="ja-JP" altLang="ja-JP" sz="3200" dirty="0" smtClean="0"/>
              <a:t>じ</a:t>
            </a:r>
            <a:r>
              <a:rPr lang="ja-JP" altLang="en-US" sz="3200" dirty="0" smtClean="0"/>
              <a:t>すがた</a:t>
            </a:r>
            <a:r>
              <a:rPr lang="ja-JP" altLang="ja-JP" sz="3200" dirty="0" smtClean="0"/>
              <a:t>に</a:t>
            </a:r>
            <a:r>
              <a:rPr lang="ja-JP" altLang="en-US" sz="3200" dirty="0" smtClean="0"/>
              <a:t>　か</a:t>
            </a:r>
            <a:r>
              <a:rPr lang="ja-JP" altLang="ja-JP" sz="3200" dirty="0" smtClean="0"/>
              <a:t>えてくださる</a:t>
            </a:r>
            <a:endParaRPr lang="en-US" altLang="ja-JP" sz="3200" dirty="0" smtClean="0"/>
          </a:p>
          <a:p>
            <a:r>
              <a:rPr lang="ja-JP" altLang="ja-JP" sz="3200" dirty="0" smtClean="0"/>
              <a:t>のです</a:t>
            </a:r>
            <a:r>
              <a:rPr lang="ja-JP" altLang="ja-JP" sz="3200" dirty="0" smtClean="0"/>
              <a:t>。</a:t>
            </a:r>
            <a:r>
              <a:rPr lang="en-US" altLang="ja-JP" sz="3200" dirty="0" smtClean="0"/>
              <a:t>(21)</a:t>
            </a:r>
            <a:endParaRPr lang="ja-JP" altLang="ja-JP" sz="3200" dirty="0"/>
          </a:p>
        </p:txBody>
      </p:sp>
    </p:spTree>
    <p:extLst>
      <p:ext uri="{BB962C8B-B14F-4D97-AF65-F5344CB8AC3E}">
        <p14:creationId xmlns:p14="http://schemas.microsoft.com/office/powerpoint/2010/main" xmlns="" val="38290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latin typeface="ＭＳ Ｐゴシック" pitchFamily="50" charset="-128"/>
                <a:ea typeface="ＭＳ Ｐゴシック" pitchFamily="50" charset="-128"/>
              </a:rPr>
              <a:t>キリストは　すべてです</a:t>
            </a:r>
            <a:r>
              <a:rPr lang="ko-KR" altLang="en-US" sz="4000" dirty="0" smtClean="0">
                <a:latin typeface="ＭＳ Ｐゴシック" pitchFamily="50" charset="-128"/>
                <a:ea typeface="한컴 바겐세일 B" panose="02020603020101020101" pitchFamily="18" charset="-127"/>
              </a:rPr>
              <a:t> </a:t>
            </a:r>
            <a:endParaRPr lang="ko-KR" altLang="en-US" sz="4000" dirty="0">
              <a:latin typeface="ＭＳ Ｐゴシック" pitchFamily="50" charset="-128"/>
              <a:ea typeface="한컴 바겐세일 B" panose="02020603020101020101" pitchFamily="18" charset="-127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428736"/>
            <a:ext cx="5222875" cy="5091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262192" y="1556792"/>
            <a:ext cx="2054032" cy="1922417"/>
            <a:chOff x="-34" y="-61"/>
            <a:chExt cx="3167" cy="3359"/>
          </a:xfrm>
        </p:grpSpPr>
        <p:pic>
          <p:nvPicPr>
            <p:cNvPr id="6" name="Picture 10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671122">
              <a:off x="-34" y="-61"/>
              <a:ext cx="3167" cy="33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1"/>
            <p:cNvSpPr>
              <a:spLocks/>
            </p:cNvSpPr>
            <p:nvPr/>
          </p:nvSpPr>
          <p:spPr bwMode="auto">
            <a:xfrm rot="20928878">
              <a:off x="151" y="871"/>
              <a:ext cx="2850" cy="10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lvl="0"/>
              <a:r>
                <a:rPr lang="ja-JP" altLang="en-US" sz="4000" dirty="0" err="1" smtClean="0">
                  <a:solidFill>
                    <a:srgbClr val="D90B00"/>
                  </a:solidFill>
                  <a:latin typeface="ＭＳ Ｐゴシック" pitchFamily="50" charset="-128"/>
                  <a:ea typeface="ＭＳ Ｐゴシック" pitchFamily="50" charset="-128"/>
                  <a:sym typeface="헤움목각182" charset="0"/>
                </a:rPr>
                <a:t>こくいん</a:t>
              </a:r>
              <a:r>
                <a:rPr lang="ko-KR" altLang="en-US" sz="4000" dirty="0" smtClean="0">
                  <a:solidFill>
                    <a:srgbClr val="D90B00"/>
                  </a:solidFill>
                  <a:latin typeface="ＭＳ Ｐゴシック" pitchFamily="50" charset="-128"/>
                  <a:ea typeface="HY목각파임B" pitchFamily="18" charset="-127"/>
                  <a:sym typeface="헤움목각182" charset="0"/>
                </a:rPr>
                <a:t> </a:t>
              </a:r>
              <a:endParaRPr lang="ko-KR" altLang="en-US" sz="4000" dirty="0">
                <a:solidFill>
                  <a:srgbClr val="D90B00"/>
                </a:solidFill>
                <a:latin typeface="ＭＳ Ｐゴシック" pitchFamily="50" charset="-128"/>
                <a:ea typeface="HY목각파임B" pitchFamily="18" charset="-127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672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 txBox="1">
            <a:spLocks/>
          </p:cNvSpPr>
          <p:nvPr/>
        </p:nvSpPr>
        <p:spPr>
          <a:xfrm>
            <a:off x="683569" y="2326075"/>
            <a:ext cx="8352927" cy="1325319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56032" algn="l" defTabSz="914400" rtl="0" eaLnBrk="1" latinLnBrk="1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altLang="ko-KR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2</a:t>
            </a:r>
            <a:r>
              <a:rPr lang="ja-JP" altLang="en-US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か</a:t>
            </a:r>
            <a:r>
              <a:rPr lang="ko-KR" altLang="en-US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한컴 바겐세일 B" pitchFamily="18" charset="-127"/>
              </a:rPr>
              <a:t> </a:t>
            </a:r>
            <a:r>
              <a:rPr lang="en-US" altLang="ko-KR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: </a:t>
            </a:r>
            <a:r>
              <a:rPr lang="ja-JP" altLang="en-US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レムナントの　</a:t>
            </a:r>
            <a:r>
              <a:rPr lang="ja-JP" altLang="en-US" sz="32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ぜん</a:t>
            </a:r>
            <a:r>
              <a:rPr lang="ja-JP" altLang="en-US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しん</a:t>
            </a:r>
            <a:endParaRPr lang="en-US" altLang="ko-KR" sz="32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>
              <a:buNone/>
            </a:pPr>
            <a:r>
              <a:rPr lang="ja-JP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かみさまが　わたしに　くださったことを　</a:t>
            </a:r>
            <a:endParaRPr lang="en-US" altLang="ja-JP" sz="3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>
              <a:buNone/>
            </a:pPr>
            <a:r>
              <a:rPr lang="ja-JP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しる</a:t>
            </a:r>
            <a:r>
              <a:rPr lang="ja-JP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ことです</a:t>
            </a:r>
            <a:endParaRPr lang="en-US" altLang="ko-KR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>
              <a:buNone/>
            </a:pPr>
            <a:endParaRPr lang="ko-KR" alt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한컴 바겐세일 B" pitchFamily="18" charset="-127"/>
              <a:ea typeface="한컴 바겐세일 B" pitchFamily="18" charset="-127"/>
            </a:endParaRP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611560" y="620688"/>
            <a:ext cx="8352927" cy="1325319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56032" algn="l" defTabSz="914400" rtl="0" eaLnBrk="1" latinLnBrk="1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altLang="ko-KR" sz="3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1</a:t>
            </a:r>
            <a:r>
              <a:rPr lang="ja-JP" altLang="en-US" sz="3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か</a:t>
            </a:r>
            <a:r>
              <a:rPr lang="ko-KR" altLang="en-US" sz="3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한컴 바겐세일 B" pitchFamily="18" charset="-127"/>
              </a:rPr>
              <a:t> </a:t>
            </a:r>
            <a:r>
              <a:rPr lang="en-US" altLang="ko-KR" sz="3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: </a:t>
            </a:r>
            <a:r>
              <a:rPr lang="ja-JP" altLang="en-US" sz="3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レムナントの　</a:t>
            </a:r>
            <a:r>
              <a:rPr lang="ja-JP" altLang="en-US" sz="3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いっ</a:t>
            </a:r>
            <a:r>
              <a:rPr lang="ja-JP" altLang="en-US" sz="3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しん</a:t>
            </a:r>
            <a:endParaRPr lang="en-US" altLang="ko-KR" sz="3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>
              <a:buNone/>
            </a:pPr>
            <a:r>
              <a:rPr lang="ja-JP" altLang="en-US" sz="3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かみさまが　わたしたちに　くださったことを　しることです</a:t>
            </a:r>
            <a:endParaRPr lang="ko-KR" alt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한컴 바겐세일 B" pitchFamily="18" charset="-127"/>
            </a:endParaRPr>
          </a:p>
        </p:txBody>
      </p:sp>
      <p:sp>
        <p:nvSpPr>
          <p:cNvPr id="5" name="부제목 2"/>
          <p:cNvSpPr txBox="1">
            <a:spLocks/>
          </p:cNvSpPr>
          <p:nvPr/>
        </p:nvSpPr>
        <p:spPr>
          <a:xfrm>
            <a:off x="611560" y="4149080"/>
            <a:ext cx="8352927" cy="1325319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56032" algn="l" defTabSz="914400" rtl="0" eaLnBrk="1" latinLnBrk="1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1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altLang="ko-KR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ja-JP" altLang="en-US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か</a:t>
            </a:r>
            <a:r>
              <a:rPr lang="ko-KR" altLang="en-US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한컴 바겐세일 B" pitchFamily="18" charset="-127"/>
              </a:rPr>
              <a:t> </a:t>
            </a:r>
            <a:r>
              <a:rPr lang="en-US" altLang="ko-KR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: </a:t>
            </a:r>
            <a:r>
              <a:rPr lang="ja-JP" altLang="en-US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ＭＳ Ｐゴシック" pitchFamily="50" charset="-128"/>
                <a:ea typeface="ＭＳ Ｐゴシック" pitchFamily="50" charset="-128"/>
              </a:rPr>
              <a:t>レムナントの　じぞく</a:t>
            </a:r>
            <a:endParaRPr lang="en-US" altLang="ja-JP" sz="32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>
              <a:buNone/>
            </a:pPr>
            <a:r>
              <a:rPr lang="ja-JP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かみさまの　ために　しなければ</a:t>
            </a:r>
            <a:r>
              <a:rPr lang="ja-JP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ならない</a:t>
            </a:r>
            <a:endParaRPr lang="en-US" altLang="ja-JP" sz="3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>
              <a:buNone/>
            </a:pPr>
            <a:r>
              <a:rPr lang="ja-JP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こと</a:t>
            </a:r>
            <a:r>
              <a:rPr lang="ja-JP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ＭＳ Ｐゴシック" pitchFamily="50" charset="-128"/>
                <a:ea typeface="ＭＳ Ｐゴシック" pitchFamily="50" charset="-128"/>
              </a:rPr>
              <a:t>を　しることです</a:t>
            </a:r>
            <a:endParaRPr lang="ko-KR" altLang="en-US" sz="3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ＭＳ Ｐゴシック" pitchFamily="50" charset="-128"/>
              <a:ea typeface="한컴 바겐세일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0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700808"/>
            <a:ext cx="81369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 indent="0" algn="ctr">
              <a:buNone/>
            </a:pPr>
            <a:r>
              <a:rPr lang="ja-JP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かみさまが　わたしたちに</a:t>
            </a:r>
            <a:endParaRPr lang="en-US" altLang="ja-JP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 algn="ctr">
              <a:buNone/>
            </a:pPr>
            <a:r>
              <a:rPr lang="ja-JP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くださった</a:t>
            </a:r>
            <a:r>
              <a:rPr lang="ko-KR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itchFamily="50" charset="-128"/>
                <a:ea typeface="한컴 바겐세일 B" pitchFamily="18" charset="-127"/>
              </a:rPr>
              <a:t> </a:t>
            </a:r>
            <a:endParaRPr lang="en-US" altLang="ko-K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marL="18288" indent="0" algn="ctr">
              <a:buNone/>
            </a:pPr>
            <a:r>
              <a:rPr lang="ja-JP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イエス・キリスト</a:t>
            </a:r>
            <a:r>
              <a:rPr lang="ja-JP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ko-KR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itchFamily="50" charset="-128"/>
                <a:ea typeface="한컴 바겐세일 B" pitchFamily="18" charset="-127"/>
              </a:rPr>
              <a:t> </a:t>
            </a:r>
            <a:r>
              <a:rPr lang="ja-JP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あじわい</a:t>
            </a:r>
            <a:endParaRPr lang="en-US" altLang="ko-KR" sz="4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ko-KR" altLang="en-US" sz="4400" b="1" dirty="0" smtClean="0">
                <a:latin typeface="ＭＳ Ｐゴシック" pitchFamily="50" charset="-128"/>
                <a:ea typeface="한컴 바겐세일 B" panose="02020603020101020101" pitchFamily="18" charset="-127"/>
              </a:rPr>
              <a:t> </a:t>
            </a:r>
            <a:r>
              <a:rPr lang="ja-JP" altLang="en-US" sz="4400" b="1" dirty="0" smtClean="0">
                <a:solidFill>
                  <a:srgbClr val="FFC000"/>
                </a:solidFill>
                <a:latin typeface="ＭＳ Ｐゴシック" pitchFamily="50" charset="-128"/>
                <a:ea typeface="ＭＳ Ｐゴシック" pitchFamily="50" charset="-128"/>
              </a:rPr>
              <a:t>ていこくいのり</a:t>
            </a:r>
            <a:r>
              <a:rPr lang="ko-KR" altLang="en-US" sz="4400" b="1" dirty="0" smtClean="0">
                <a:latin typeface="ＭＳ Ｐゴシック" pitchFamily="50" charset="-128"/>
                <a:ea typeface="한컴 바겐세일 B" panose="02020603020101020101" pitchFamily="18" charset="-127"/>
              </a:rPr>
              <a:t> </a:t>
            </a:r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のなかで　</a:t>
            </a:r>
            <a:endParaRPr lang="en-US" altLang="ja-JP" sz="4400" b="1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わたしの</a:t>
            </a:r>
            <a:r>
              <a:rPr lang="ko-KR" altLang="en-US" sz="4400" b="1" dirty="0" smtClean="0">
                <a:latin typeface="ＭＳ Ｐゴシック" pitchFamily="50" charset="-128"/>
                <a:ea typeface="한컴 바겐세일 B" panose="02020603020101020101" pitchFamily="18" charset="-127"/>
              </a:rPr>
              <a:t> </a:t>
            </a:r>
            <a:r>
              <a:rPr lang="ja-JP" altLang="en-US" sz="4400" b="1" dirty="0" smtClean="0">
                <a:solidFill>
                  <a:srgbClr val="FFC000"/>
                </a:solidFill>
                <a:latin typeface="ＭＳ Ｐゴシック" pitchFamily="50" charset="-128"/>
                <a:ea typeface="ＭＳ Ｐゴシック" pitchFamily="50" charset="-128"/>
              </a:rPr>
              <a:t>タラント</a:t>
            </a:r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を　みつけ</a:t>
            </a:r>
            <a:endParaRPr lang="en-US" altLang="ja-JP" sz="4400" b="1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4400" b="1" dirty="0" smtClean="0">
                <a:solidFill>
                  <a:srgbClr val="FFC000"/>
                </a:solidFill>
                <a:latin typeface="ＭＳ Ｐゴシック" pitchFamily="50" charset="-128"/>
                <a:ea typeface="ＭＳ Ｐゴシック" pitchFamily="50" charset="-128"/>
              </a:rPr>
              <a:t>でんどうと</a:t>
            </a:r>
            <a:r>
              <a:rPr lang="ko-KR" altLang="en-US" sz="4400" b="1" dirty="0" smtClean="0">
                <a:solidFill>
                  <a:srgbClr val="FFC000"/>
                </a:solidFill>
                <a:latin typeface="ＭＳ Ｐゴシック" pitchFamily="50" charset="-128"/>
                <a:ea typeface="한컴 바겐세일 B" panose="02020603020101020101" pitchFamily="18" charset="-127"/>
              </a:rPr>
              <a:t> </a:t>
            </a:r>
            <a:r>
              <a:rPr lang="ja-JP" altLang="en-US" sz="4400" b="1" dirty="0" smtClean="0">
                <a:solidFill>
                  <a:srgbClr val="FFC000"/>
                </a:solidFill>
                <a:latin typeface="ＭＳ Ｐゴシック" pitchFamily="50" charset="-128"/>
                <a:ea typeface="ＭＳ Ｐゴシック" pitchFamily="50" charset="-128"/>
              </a:rPr>
              <a:t>せんきょう</a:t>
            </a:r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4400" b="1" dirty="0" smtClean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4400" b="1" dirty="0" smtClean="0">
                <a:latin typeface="ＭＳ Ｐゴシック" pitchFamily="50" charset="-128"/>
                <a:ea typeface="ＭＳ Ｐゴシック" pitchFamily="50" charset="-128"/>
              </a:rPr>
              <a:t>もちい</a:t>
            </a:r>
            <a:endParaRPr lang="en-US" altLang="ja-JP" sz="4400" b="1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4400" b="1" dirty="0" err="1" smtClean="0">
                <a:latin typeface="ＭＳ Ｐゴシック" pitchFamily="50" charset="-128"/>
                <a:ea typeface="ＭＳ Ｐゴシック" pitchFamily="50" charset="-128"/>
              </a:rPr>
              <a:t>られる</a:t>
            </a:r>
            <a:r>
              <a:rPr lang="ko-KR" altLang="en-US" sz="4400" b="1" dirty="0" smtClean="0">
                <a:latin typeface="ＭＳ Ｐゴシック" pitchFamily="50" charset="-128"/>
                <a:ea typeface="한컴 바겐세일 B" panose="02020603020101020101" pitchFamily="18" charset="-127"/>
              </a:rPr>
              <a:t> </a:t>
            </a:r>
            <a:r>
              <a:rPr lang="ja-JP" alt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れいてき　サミット</a:t>
            </a:r>
            <a:r>
              <a:rPr lang="en-US" altLang="ko-KR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!!</a:t>
            </a:r>
            <a:endParaRPr lang="ko-KR" alt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ＭＳ Ｐゴシック" pitchFamily="50" charset="-128"/>
              <a:ea typeface="한컴 바겐세일 B" panose="02020603020101020101" pitchFamily="18" charset="-127"/>
            </a:endParaRPr>
          </a:p>
          <a:p>
            <a:endParaRPr lang="ko-KR" altLang="en-US" sz="4400" dirty="0">
              <a:latin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6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949638"/>
            <a:ext cx="8136904" cy="28007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한컴 바겐세일 B" panose="02020603020101020101" pitchFamily="18" charset="-127"/>
              </a:rPr>
              <a:t>  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itchFamily="50" charset="-128"/>
                <a:ea typeface="한컴 바겐세일 B" panose="02020603020101020101" pitchFamily="18" charset="-127"/>
              </a:rPr>
              <a:t>　</a:t>
            </a:r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한컴 바겐세일 B" panose="02020603020101020101" pitchFamily="18" charset="-127"/>
              </a:rPr>
              <a:t>　</a:t>
            </a:r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ただ</a:t>
            </a:r>
            <a:r>
              <a:rPr lang="ja-JP" altLang="ja-JP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しい</a:t>
            </a:r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44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ふくいん</a:t>
            </a:r>
            <a:r>
              <a:rPr lang="ja-JP" altLang="ja-JP" sz="44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と</a:t>
            </a:r>
            <a:endParaRPr lang="en-US" altLang="ja-JP" sz="44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ただ</a:t>
            </a:r>
            <a:r>
              <a:rPr lang="ja-JP" altLang="ja-JP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しい</a:t>
            </a:r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せいこう</a:t>
            </a:r>
            <a:r>
              <a:rPr lang="ja-JP" altLang="ja-JP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ただ</a:t>
            </a:r>
            <a:r>
              <a:rPr lang="ja-JP" altLang="ja-JP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しい</a:t>
            </a:r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44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せいかつ</a:t>
            </a:r>
            <a:r>
              <a:rPr lang="ja-JP" altLang="ja-JP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み</a:t>
            </a:r>
            <a:r>
              <a:rPr lang="ja-JP" altLang="ja-JP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つけなければ</a:t>
            </a:r>
            <a:endParaRPr lang="en-US" altLang="ja-JP" sz="44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ja-JP" sz="4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なりません</a:t>
            </a:r>
            <a:endParaRPr lang="ja-JP" altLang="ja-JP" sz="44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835696" y="1844824"/>
            <a:ext cx="936104" cy="938719"/>
            <a:chOff x="1187624" y="2039183"/>
            <a:chExt cx="936104" cy="938719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1187624" y="2165662"/>
              <a:ext cx="936104" cy="687274"/>
            </a:xfrm>
            <a:prstGeom prst="roundRect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7556" y="2039183"/>
              <a:ext cx="64807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500" dirty="0" smtClean="0"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5500" dirty="0">
                <a:latin typeface="한컴 바겐세일 B" panose="02020603020101020101" pitchFamily="18" charset="-127"/>
                <a:ea typeface="한컴 바겐세일 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71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8900" y="1"/>
            <a:ext cx="9232900" cy="68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24" y="-747464"/>
            <a:ext cx="8676456" cy="663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렌ᄌ494.mo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75734" y="-2257564"/>
            <a:ext cx="473273" cy="4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133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6760" y="-99392"/>
            <a:ext cx="970329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1134" y="1551683"/>
            <a:ext cx="4215282" cy="5073717"/>
          </a:xfrm>
          <a:prstGeom prst="rect">
            <a:avLst/>
          </a:prstGeom>
          <a:noFill/>
          <a:ln>
            <a:noFill/>
          </a:ln>
          <a:effectLst>
            <a:outerShdw blurRad="50800" dist="114299" dir="2580006" algn="ctr" rotWithShape="0">
              <a:schemeClr val="bg2">
                <a:alpha val="42033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95536" y="573648"/>
            <a:ext cx="410445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*キリキヤ・タルソ</a:t>
            </a:r>
            <a:endParaRPr lang="en-US" altLang="ja-JP" sz="25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  <a:sym typeface="Helvetica" charset="0"/>
            </a:endParaRPr>
          </a:p>
          <a:p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　</a:t>
            </a:r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　　　</a:t>
            </a:r>
            <a:r>
              <a:rPr lang="en-US" altLang="ja-JP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-</a:t>
            </a:r>
            <a:r>
              <a:rPr lang="ja-JP" altLang="en-US" sz="2500" dirty="0" err="1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ぶんがく</a:t>
            </a:r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とし、</a:t>
            </a:r>
            <a:endParaRPr lang="en-US" altLang="ja-JP" sz="25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  <a:sym typeface="Helvetica" charset="0"/>
            </a:endParaRPr>
          </a:p>
          <a:p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　ガマリエル</a:t>
            </a:r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と</a:t>
            </a:r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いう　りっぱな　　</a:t>
            </a:r>
            <a:endParaRPr lang="en-US" altLang="ja-JP" sz="25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  <a:sym typeface="Helvetica" charset="0"/>
            </a:endParaRPr>
          </a:p>
          <a:p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　</a:t>
            </a:r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　せんせい</a:t>
            </a:r>
            <a:endParaRPr lang="ja-JP" altLang="en-US" sz="25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  <a:sym typeface="Helvetica" charset="0"/>
            </a:endParaRPr>
          </a:p>
          <a:p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*</a:t>
            </a:r>
            <a:r>
              <a:rPr lang="ja-JP" altLang="en-US" sz="25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ローマしみん</a:t>
            </a:r>
            <a:r>
              <a:rPr lang="ja-JP" altLang="en-US" sz="2500" dirty="0" err="1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sym typeface="Helvetica" charset="0"/>
              </a:rPr>
              <a:t>けん</a:t>
            </a:r>
            <a:endParaRPr lang="ko-KR" altLang="en-US" sz="2500" dirty="0">
              <a:solidFill>
                <a:schemeClr val="bg1"/>
              </a:solidFill>
              <a:latin typeface="ＭＳ Ｐゴシック" pitchFamily="50" charset="-128"/>
              <a:ea typeface="한컴 바겐세일 B" pitchFamily="18" charset="-127"/>
              <a:sym typeface="Helvetica" charset="0"/>
            </a:endParaRPr>
          </a:p>
        </p:txBody>
      </p:sp>
      <p:sp>
        <p:nvSpPr>
          <p:cNvPr id="5" name="구름 모양 설명선 4"/>
          <p:cNvSpPr/>
          <p:nvPr/>
        </p:nvSpPr>
        <p:spPr>
          <a:xfrm>
            <a:off x="4211960" y="188640"/>
            <a:ext cx="2304256" cy="1272634"/>
          </a:xfrm>
          <a:prstGeom prst="cloudCallout">
            <a:avLst>
              <a:gd name="adj1" fmla="val 26028"/>
              <a:gd name="adj2" fmla="val 77082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47841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ちりあく</a:t>
            </a:r>
            <a:r>
              <a:rPr lang="ja-JP" altLang="en-US" sz="3200" dirty="0" err="1" smtClean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た</a:t>
            </a:r>
            <a:endParaRPr lang="ko-KR" altLang="en-US" sz="3200" dirty="0">
              <a:solidFill>
                <a:srgbClr val="FF0000"/>
              </a:solidFill>
              <a:latin typeface="ＭＳ Ｐゴシック" pitchFamily="50" charset="-128"/>
              <a:ea typeface="HY바다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6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4335" y="-466197"/>
            <a:ext cx="9905395" cy="888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6529" y="633979"/>
            <a:ext cx="5076175" cy="7303303"/>
          </a:xfrm>
          <a:prstGeom prst="rect">
            <a:avLst/>
          </a:prstGeom>
          <a:noFill/>
          <a:ln>
            <a:noFill/>
          </a:ln>
          <a:effectLst>
            <a:outerShdw blurRad="50800" dist="114299" dir="2580006" algn="ctr" rotWithShape="0">
              <a:schemeClr val="bg2">
                <a:alpha val="42033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266" y="2726683"/>
            <a:ext cx="8582258" cy="5832899"/>
          </a:xfrm>
          <a:prstGeom prst="rect">
            <a:avLst/>
          </a:prstGeom>
          <a:noFill/>
          <a:ln>
            <a:noFill/>
          </a:ln>
          <a:effectLst>
            <a:outerShdw blurRad="50800" dist="114299" dir="2580006" algn="ctr" rotWithShape="0">
              <a:schemeClr val="bg2">
                <a:alpha val="42033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승리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764704" y="-531440"/>
            <a:ext cx="435004" cy="435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908720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ただイエス・キリスト</a:t>
            </a:r>
            <a:endParaRPr lang="ko-KR" altLang="en-US" sz="4400" dirty="0">
              <a:solidFill>
                <a:srgbClr val="FF0000"/>
              </a:solidFill>
              <a:latin typeface="ＭＳ Ｐゴシック" pitchFamily="50" charset="-128"/>
              <a:ea typeface="한컴 바겐세일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8204"/>
            <a:ext cx="5068115" cy="60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052736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latin typeface="ＭＳ Ｐゴシック" pitchFamily="50" charset="-128"/>
                <a:ea typeface="ＭＳ Ｐゴシック" pitchFamily="50" charset="-128"/>
              </a:rPr>
              <a:t>かみのこどもの　</a:t>
            </a:r>
            <a:endParaRPr lang="en-US" altLang="ja-JP" sz="4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4000" dirty="0" smtClean="0">
                <a:latin typeface="ＭＳ Ｐゴシック" pitchFamily="50" charset="-128"/>
                <a:ea typeface="ＭＳ Ｐゴシック" pitchFamily="50" charset="-128"/>
              </a:rPr>
              <a:t>みぶんと　</a:t>
            </a:r>
            <a:r>
              <a:rPr lang="ja-JP" altLang="en-US" sz="4000" dirty="0" err="1" smtClean="0">
                <a:latin typeface="ＭＳ Ｐゴシック" pitchFamily="50" charset="-128"/>
                <a:ea typeface="ＭＳ Ｐゴシック" pitchFamily="50" charset="-128"/>
              </a:rPr>
              <a:t>けんいを</a:t>
            </a:r>
            <a:endParaRPr lang="en-US" altLang="ja-JP" sz="4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4000" dirty="0" smtClean="0">
                <a:latin typeface="ＭＳ Ｐゴシック" pitchFamily="50" charset="-128"/>
                <a:ea typeface="ＭＳ Ｐゴシック" pitchFamily="50" charset="-128"/>
              </a:rPr>
              <a:t>あじわいました</a:t>
            </a:r>
            <a:endParaRPr lang="ja-JP" altLang="en-US" sz="40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5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49638"/>
            <a:ext cx="8136904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あらかじめ</a:t>
            </a:r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せいこう</a:t>
            </a:r>
            <a:r>
              <a:rPr lang="ja-JP" altLang="ja-JP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する</a:t>
            </a:r>
            <a:endParaRPr lang="en-US" altLang="ja-JP" sz="54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もの</a:t>
            </a:r>
            <a:r>
              <a:rPr lang="ja-JP" altLang="ja-JP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ならなければ</a:t>
            </a:r>
            <a:endParaRPr lang="en-US" altLang="ja-JP" sz="54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algn="ctr"/>
            <a:r>
              <a:rPr lang="ja-JP" altLang="ja-JP" sz="54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なりません</a:t>
            </a:r>
            <a:endParaRPr lang="ja-JP" altLang="ja-JP" sz="54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99592" y="1340768"/>
            <a:ext cx="936104" cy="938719"/>
            <a:chOff x="1187624" y="2039183"/>
            <a:chExt cx="936104" cy="938719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187624" y="2165662"/>
              <a:ext cx="936104" cy="687274"/>
            </a:xfrm>
            <a:prstGeom prst="roundRect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37556" y="2039183"/>
              <a:ext cx="64807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500" dirty="0" smtClean="0"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5500" dirty="0">
                <a:latin typeface="한컴 바겐세일 B" panose="02020603020101020101" pitchFamily="18" charset="-127"/>
                <a:ea typeface="한컴 바겐세일 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287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메트로">
  <a:themeElements>
    <a:clrScheme name="메트로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메트로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메트로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387</TotalTime>
  <Words>177</Words>
  <Application>Microsoft Office PowerPoint</Application>
  <PresentationFormat>画面に合わせる (4:3)</PresentationFormat>
  <Paragraphs>90</Paragraphs>
  <Slides>32</Slides>
  <Notes>4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3" baseType="lpstr">
      <vt:lpstr>메트로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chikako</cp:lastModifiedBy>
  <cp:revision>34</cp:revision>
  <dcterms:created xsi:type="dcterms:W3CDTF">2014-07-07T15:50:27Z</dcterms:created>
  <dcterms:modified xsi:type="dcterms:W3CDTF">2014-07-31T04:31:09Z</dcterms:modified>
</cp:coreProperties>
</file>