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49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</p:sldIdLst>
  <p:sldSz cx="24384000" cy="13716000"/>
  <p:notesSz cx="6858000" cy="9144000"/>
  <p:embeddedFontLst>
    <p:embeddedFont>
      <p:font typeface="굴림" panose="020B0600000101010101" pitchFamily="34" charset="-127"/>
      <p:regular r:id="rId23"/>
    </p:embeddedFont>
    <p:embeddedFont>
      <p:font typeface="나눔바른고딕" panose="020B0604020202020204" charset="-127"/>
      <p:regular r:id="rId24"/>
      <p:bold r:id="rId25"/>
    </p:embeddedFont>
  </p:embeddedFontLst>
  <p:defaultTextStyle>
    <a:defPPr>
      <a:defRPr lang="ko-KR"/>
    </a:defPPr>
    <a:lvl1pPr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06" autoAdjust="0"/>
  </p:normalViewPr>
  <p:slideViewPr>
    <p:cSldViewPr showGuides="1">
      <p:cViewPr varScale="1">
        <p:scale>
          <a:sx n="40" d="100"/>
          <a:sy n="40" d="100"/>
        </p:scale>
        <p:origin x="240" y="30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3352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endParaRPr lang="ko-KR" altLang="ko-KR" sz="3000"/>
          </a:p>
        </p:txBody>
      </p:sp>
    </p:spTree>
    <p:extLst>
      <p:ext uri="{BB962C8B-B14F-4D97-AF65-F5344CB8AC3E}">
        <p14:creationId xmlns:p14="http://schemas.microsoft.com/office/powerpoint/2010/main" val="2103450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126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ko-KR" altLang="ko-KR" dirty="0"/>
              <a:t>1</a:t>
            </a:r>
            <a:r>
              <a:rPr lang="ko-KR" altLang="ko-KR" dirty="0" smtClean="0"/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サタンはヨブが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恐(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おそ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れるのは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理由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りゆう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があるためだと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言(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ヨブ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1:9)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83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331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ko-KR" altLang="ko-KR" dirty="0"/>
              <a:t>2</a:t>
            </a:r>
            <a:r>
              <a:rPr lang="ko-KR" altLang="ko-KR" dirty="0" smtClean="0"/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サタンは、ヨブが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持(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って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いる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持(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打(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つと、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向(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かってのろうはずだと</a:t>
            </a: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言(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ヨブ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1:11)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2050227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ko-KR" altLang="ko-KR" dirty="0"/>
              <a:t>3)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はサタンにヨブの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持(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任(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まか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せますが、ヨブの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身(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には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伸(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ばさ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ないように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仰(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おお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せられました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ヨブ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1:12)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782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843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dirty="0"/>
              <a:t>1</a:t>
            </a:r>
            <a:r>
              <a:rPr lang="ko-KR" altLang="ko-KR" dirty="0" smtClean="0"/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シェバ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牛(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とろばを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奪(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うば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って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若(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わか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者(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たちを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殺(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ヨブ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1:15)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736765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ko-KR" altLang="ko-KR" dirty="0"/>
              <a:t>2) 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天(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から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火(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下(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くだ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羊(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ひつじ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若(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わか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者(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たちを焼き尽くしました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ヨブ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1:16)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1692413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253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ko-KR" altLang="ko-KR" dirty="0"/>
              <a:t>3</a:t>
            </a:r>
            <a:r>
              <a:rPr lang="ko-KR" altLang="ko-KR" dirty="0" smtClean="0"/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カルデヤ人がらく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だを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襲い、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若(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わか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者(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たちを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打(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殺(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 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ヨブ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1:17)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大風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おおかぜ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吹(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ふ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いて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来(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家(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いえ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崩(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くず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れて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子(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ども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たちが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にま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ヨブ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1:18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19)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 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4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560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悲(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かな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知(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らせを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聞(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いたヨブは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上(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)着(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ぎ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引(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頭(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あたま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をそり、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地(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にひれ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伏(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ふ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して</a:t>
            </a:r>
          </a:p>
          <a:p>
            <a:pPr latinLnBrk="0"/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礼拝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れいはい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をささげました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ヨブ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1:20)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信仰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しんこう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告白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こくはく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をします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ヨブ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1:21)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私(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わたし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裸(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はだか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母(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はは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胎(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から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出(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来(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た。また、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裸(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はだか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私(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わたし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はかしこに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帰(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かえ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ろう。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主(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与(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主(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取(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られる。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主(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御名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みな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はほむべきかな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。」</a:t>
            </a: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ヨブはこのようになっても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罪(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つみ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犯(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おか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さず、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愚痴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ぐち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をこぼしませんでした</a:t>
            </a: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ヨブ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1:22)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 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 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 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 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 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 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440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765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/>
              <a:t>“個人の祈りの時間”を持とう</a:t>
            </a:r>
          </a:p>
          <a:p>
            <a:r>
              <a:rPr lang="en-US" altLang="ja-JP" dirty="0" smtClean="0"/>
              <a:t>7 R.t</a:t>
            </a:r>
            <a:r>
              <a:rPr lang="ja-JP" altLang="en-US" dirty="0" smtClean="0"/>
              <a:t>が持った答えを持つ“個人の祈りの時間”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4365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2404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96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402175" y="571500"/>
            <a:ext cx="5203825" cy="119126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790700" y="571500"/>
            <a:ext cx="15459075" cy="119126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0087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1753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7277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4005755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3505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3166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3234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6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617717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4988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60077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5009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039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9913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79070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7455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4644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7911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542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043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14667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43218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790700" y="3644900"/>
            <a:ext cx="20815300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video" Target="&#4364;&#4449;&#4358;&#4449;&#4520;02.mp3" TargetMode="Externa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video" Target="Sound%2011.mp3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video" Target="2-09%20&#4354;&#4449;&#4363;&#4468;%20&#4352;&#4469;&#4355;&#4457;%20(MR).m4a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video" Target="&#4364;&#4449;&#4358;&#4449;&#4520;02.mp3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video" Target="&#4364;&#4449;&#4358;&#4449;&#4520;02.mp3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6492533" y="6247257"/>
            <a:ext cx="11397350" cy="12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/>
            <a:r>
              <a:rPr lang="ja-JP" altLang="en-US" sz="7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　ヨブき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나눔바른고딕" pitchFamily="50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525" y="6196013"/>
            <a:ext cx="6329363" cy="7537450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7410" name="Picture 2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2163" y="2433638"/>
            <a:ext cx="5457825" cy="5027612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7411" name="Picture 3" descr="pasted-image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814513"/>
            <a:ext cx="5997575" cy="6265862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525" y="6196013"/>
            <a:ext cx="6329363" cy="7537450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9458" name="Picture 2" descr="양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2324100"/>
            <a:ext cx="6076950" cy="3863975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9459" name="Picture 3" descr="억울한 이스라엘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388" y="962025"/>
            <a:ext cx="4886325" cy="611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525" y="6196013"/>
            <a:ext cx="6329363" cy="7537450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1506" name="Picture 2" descr="억울한 이스라엘_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47"/>
          <a:stretch>
            <a:fillRect/>
          </a:stretch>
        </p:blipFill>
        <p:spPr bwMode="auto">
          <a:xfrm>
            <a:off x="433388" y="477838"/>
            <a:ext cx="8858250" cy="506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3" descr="소스0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675" y="525463"/>
            <a:ext cx="9826625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자막02.mp3" descr="자막02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988" y="387667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4" name="Rectangle 2"/>
          <p:cNvSpPr>
            <a:spLocks/>
          </p:cNvSpPr>
          <p:nvPr/>
        </p:nvSpPr>
        <p:spPr bwMode="auto">
          <a:xfrm>
            <a:off x="3175" y="1588"/>
            <a:ext cx="9107488" cy="13711237"/>
          </a:xfrm>
          <a:prstGeom prst="rect">
            <a:avLst/>
          </a:prstGeom>
          <a:gradFill rotWithShape="0"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55" name="Rectangle 3"/>
          <p:cNvSpPr>
            <a:spLocks/>
          </p:cNvSpPr>
          <p:nvPr/>
        </p:nvSpPr>
        <p:spPr bwMode="auto">
          <a:xfrm>
            <a:off x="330200" y="3098800"/>
            <a:ext cx="8453438" cy="751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ヨブの</a:t>
            </a:r>
            <a:endParaRPr lang="en-US" altLang="ja-JP" sz="1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こたえ</a:t>
            </a:r>
            <a:endParaRPr lang="ko-KR" sz="1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나눔바른고딕" pitchFamily="50" charset="-127"/>
              <a:sym typeface="Apple SD 산돌고딕 Neo 세미볼드체" charset="0"/>
            </a:endParaRPr>
          </a:p>
        </p:txBody>
      </p:sp>
      <p:pic>
        <p:nvPicPr>
          <p:cNvPr id="23556" name="Picture 4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763" y="3319463"/>
            <a:ext cx="8742362" cy="10414000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5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75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0" fill="hold" display="0">
                  <p:stCondLst>
                    <p:cond delay="indefinite"/>
                  </p:stCondLst>
                </p:cTn>
                <p:tgtEl>
                  <p:spTgt spid="2355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5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35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3"/>
                  </p:tgtEl>
                </p:cond>
              </p:nextCondLst>
            </p:seq>
          </p:childTnLst>
        </p:cTn>
      </p:par>
    </p:tnLst>
    <p:bldLst>
      <p:bldP spid="23554" grpId="0" animBg="1" autoUpdateAnimBg="0"/>
      <p:bldP spid="2355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1" b="21921"/>
          <a:stretch>
            <a:fillRect/>
          </a:stretch>
        </p:blipFill>
        <p:spPr bwMode="auto">
          <a:xfrm>
            <a:off x="-28575" y="-4763"/>
            <a:ext cx="24441150" cy="1372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8" name="Picture 2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313" y="0"/>
            <a:ext cx="11477625" cy="13714413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4579" name="Picture 3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037138"/>
            <a:ext cx="8386763" cy="8737600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4580" name="Picture 4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163" y="3319463"/>
            <a:ext cx="8743950" cy="10414000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기도 남자 렘넌트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75" y="3841750"/>
            <a:ext cx="7358063" cy="987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제목 없음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100" y="-2357438"/>
            <a:ext cx="25476200" cy="1674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4" name="Picture 2" descr="복으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013">
            <a:off x="10150475" y="196850"/>
            <a:ext cx="4827588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예수 그리스도 왕 뱀 머리 박살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182688"/>
            <a:ext cx="6246813" cy="1134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영접하면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8" y="2168525"/>
            <a:ext cx="9393237" cy="937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3441700"/>
            <a:ext cx="10101263" cy="10291763"/>
          </a:xfrm>
          <a:prstGeom prst="rect">
            <a:avLst/>
          </a:prstGeom>
          <a:noFill/>
          <a:ln>
            <a:noFill/>
          </a:ln>
          <a:effectLst>
            <a:outerShdw blurRad="127000" dist="131847" dir="189000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1746" name="Rectangle 2"/>
          <p:cNvSpPr>
            <a:spLocks/>
          </p:cNvSpPr>
          <p:nvPr/>
        </p:nvSpPr>
        <p:spPr bwMode="auto">
          <a:xfrm>
            <a:off x="3840370" y="469124"/>
            <a:ext cx="16701687" cy="285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/>
            <a:r>
              <a:rPr lang="ja-JP" altLang="en-US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みことばを　わたしの　ものにする　</a:t>
            </a:r>
            <a:endParaRPr lang="en-US" altLang="ja-JP" sz="8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/>
            <a:r>
              <a:rPr lang="ja-JP" altLang="en-US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フォーラムの</a:t>
            </a:r>
            <a:r>
              <a:rPr lang="ja-JP" altLang="en-US" sz="880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　じかん</a:t>
            </a:r>
            <a:endParaRPr lang="ko-KR" sz="1400" dirty="0">
              <a:solidFill>
                <a:srgbClr val="000000"/>
              </a:solidFill>
              <a:latin typeface="ＭＳ Ｐゴシック" panose="020B0600070205080204" pitchFamily="50" charset="-128"/>
              <a:ea typeface="KBIZ한마음고딕 B" pitchFamily="18" charset="-127"/>
              <a:sym typeface="Apple SD 산돌고딕 Neo 세미볼드체" charset="0"/>
            </a:endParaRPr>
          </a:p>
        </p:txBody>
      </p:sp>
      <p:pic>
        <p:nvPicPr>
          <p:cNvPr id="31747" name="Sound 11.mp3" descr="Sound 11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7112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08728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7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-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3174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1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17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7"/>
                  </p:tgtEl>
                </p:cond>
              </p:nextCondLst>
            </p:seq>
          </p:childTnLst>
        </p:cTn>
      </p:par>
    </p:tnLst>
    <p:bldLst>
      <p:bldP spid="3174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7" name="Picture 13" descr="기도 남자 렘넌트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75" y="1920875"/>
            <a:ext cx="7358063" cy="987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5" name="Picture 1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3724275"/>
            <a:ext cx="5999163" cy="6265863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-546100" y="-2357438"/>
            <a:ext cx="25476200" cy="16749713"/>
            <a:chOff x="0" y="0"/>
            <a:chExt cx="25477199" cy="16751344"/>
          </a:xfrm>
        </p:grpSpPr>
        <p:pic>
          <p:nvPicPr>
            <p:cNvPr id="6147" name="Picture 3" descr="제목 없음-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477199" cy="16751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8" name="Picture 4" descr="복음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12014">
              <a:off x="10697209" y="2556238"/>
              <a:ext cx="4828904" cy="4143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6149" name="Picture 5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1" b="21921"/>
          <a:stretch>
            <a:fillRect/>
          </a:stretch>
        </p:blipFill>
        <p:spPr bwMode="auto">
          <a:xfrm>
            <a:off x="-28575" y="-4763"/>
            <a:ext cx="24441150" cy="1372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6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313" y="0"/>
            <a:ext cx="11477625" cy="13714413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151" name="Picture 7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037138"/>
            <a:ext cx="8386763" cy="8737600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152" name="Picture 8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163" y="3319463"/>
            <a:ext cx="8743950" cy="10414000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153" name="Picture 9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/>
          <a:stretch>
            <a:fillRect/>
          </a:stretch>
        </p:blipFill>
        <p:spPr bwMode="auto">
          <a:xfrm>
            <a:off x="-225425" y="34925"/>
            <a:ext cx="15233650" cy="35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4" name="Rectangle 10"/>
          <p:cNvSpPr>
            <a:spLocks/>
          </p:cNvSpPr>
          <p:nvPr/>
        </p:nvSpPr>
        <p:spPr bwMode="auto">
          <a:xfrm>
            <a:off x="2358464" y="1146490"/>
            <a:ext cx="77729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584200"/>
            <a:r>
              <a:rPr lang="ja-JP" alt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ヨブの　しょゆうかん</a:t>
            </a:r>
            <a:endParaRPr lang="ko-KR" sz="11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나눔바른고딕" pitchFamily="50" charset="-127"/>
            </a:endParaRPr>
          </a:p>
        </p:txBody>
      </p:sp>
      <p:sp>
        <p:nvSpPr>
          <p:cNvPr id="6155" name="Rectangle 11"/>
          <p:cNvSpPr>
            <a:spLocks/>
          </p:cNvSpPr>
          <p:nvPr/>
        </p:nvSpPr>
        <p:spPr bwMode="auto">
          <a:xfrm>
            <a:off x="10152063" y="418405"/>
            <a:ext cx="2483052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584200"/>
            <a:r>
              <a:rPr lang="ko-KR" altLang="ko-KR" sz="15200" b="1" dirty="0">
                <a:solidFill>
                  <a:srgbClr val="531B93"/>
                </a:solidFill>
                <a:latin typeface="나눔바른고딕" pitchFamily="50" charset="-127"/>
                <a:ea typeface="나눔바른고딕" pitchFamily="50" charset="-127"/>
                <a:cs typeface="Apple SD 산돌고딕 Neo 강한 볼드체" charset="0"/>
                <a:sym typeface="Apple SD 산돌고딕 Neo 강한 볼드체" charset="0"/>
              </a:rPr>
              <a:t>0</a:t>
            </a:r>
            <a:r>
              <a:rPr lang="ko-KR" altLang="ko-KR" sz="18000" b="1" dirty="0">
                <a:solidFill>
                  <a:srgbClr val="531B93"/>
                </a:solidFill>
                <a:latin typeface="나눔바른고딕" pitchFamily="50" charset="-127"/>
                <a:ea typeface="나눔바른고딕" pitchFamily="50" charset="-127"/>
                <a:cs typeface="Apple SD 산돌고딕 Neo 강한 볼드체" charset="0"/>
                <a:sym typeface="Apple SD 산돌고딕 Neo 강한 볼드체" charset="0"/>
              </a:rPr>
              <a:t>1</a:t>
            </a:r>
            <a:endParaRPr lang="ko-KR" altLang="ko-KR" sz="1800" b="1" dirty="0">
              <a:solidFill>
                <a:srgbClr val="00000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6156" name="2-09 나의 기도 (MR).m4a" descr="2-09 나의 기도 (MR).m4a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713" y="132715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7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4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1750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61" fill="hold" display="0">
                  <p:stCondLst>
                    <p:cond delay="indefinite"/>
                  </p:stCondLst>
                </p:cTn>
                <p:tgtEl>
                  <p:spTgt spid="6156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6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6"/>
                  </p:tgtEl>
                </p:cond>
              </p:nextCondLst>
            </p:seq>
          </p:childTnLst>
        </p:cTn>
      </p:par>
    </p:tnLst>
    <p:bldLst>
      <p:bldP spid="6154" grpId="0" autoUpdateAnimBg="0"/>
      <p:bldP spid="615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6621573" y="5399284"/>
            <a:ext cx="11139267" cy="2914258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ja-JP" altLang="en-US" sz="1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ヨブ</a:t>
            </a:r>
            <a:r>
              <a:rPr lang="ko-KR" sz="15000" smtClean="0">
                <a:latin typeface="나눔바른고딕" pitchFamily="50" charset="-127"/>
                <a:ea typeface="나눔바른고딕" pitchFamily="50" charset="-127"/>
                <a:sym typeface="Apple SD 산돌고딕 Neo 세미볼드체" charset="0"/>
              </a:rPr>
              <a:t> </a:t>
            </a:r>
            <a:r>
              <a:rPr lang="ko-KR" altLang="ko-KR" sz="15000" dirty="0">
                <a:latin typeface="나눔바른고딕" pitchFamily="50" charset="-127"/>
                <a:ea typeface="나눔바른고딕" pitchFamily="50" charset="-127"/>
                <a:cs typeface="Apple SD 산돌고딕 Neo 세미볼드체" charset="0"/>
                <a:sym typeface="Apple SD 산돌고딕 Neo 세미볼드체" charset="0"/>
              </a:rPr>
              <a:t>1:20~22</a:t>
            </a:r>
            <a:endParaRPr lang="ko-KR" altLang="ko-KR" sz="1800" dirty="0">
              <a:solidFill>
                <a:srgbClr val="000000"/>
              </a:solidFill>
              <a:latin typeface="나눔바른고딕" pitchFamily="50" charset="-127"/>
              <a:ea typeface="나눔바른고딕" pitchFamily="50" charset="-127"/>
              <a:cs typeface="Apple SD 산돌고딕 Neo 세미볼드체" charset="0"/>
              <a:sym typeface="Apple SD 산돌고딕 Neo 세미볼드체" charset="0"/>
            </a:endParaRPr>
          </a:p>
        </p:txBody>
      </p:sp>
      <p:pic>
        <p:nvPicPr>
          <p:cNvPr id="7170" name="Picture 2" descr="열왕기하_책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950" y="8640763"/>
            <a:ext cx="78613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/>
          </p:cNvSpPr>
          <p:nvPr/>
        </p:nvSpPr>
        <p:spPr bwMode="auto">
          <a:xfrm>
            <a:off x="597125" y="875761"/>
            <a:ext cx="23188164" cy="11962889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このとき、ヨブ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は　たちあ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が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り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その　うわぎを　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ひきさき、あたまを　そり、ちに　ひれふして　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れいはいし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 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そして　いった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「わたしは　はだかで　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ははの　たいから　でてきた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。また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、はだかで　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わたしは　かしこに　かえろう。しゅは　あたえ、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しゅは　とられる。しゅの　みなは　ほむべきかな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」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ヨブは　この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よう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に　なっても　つみを　おかさず、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かみに　ぐちを　こぼさなかった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</a:t>
            </a:r>
            <a:endParaRPr lang="ko-KR" sz="1400" dirty="0">
              <a:solidFill>
                <a:srgbClr val="000000"/>
              </a:solidFill>
              <a:latin typeface="ＭＳ Ｐゴシック" panose="020B0600070205080204" pitchFamily="50" charset="-128"/>
              <a:ea typeface="나눔바른고딕" pitchFamily="50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자막02.mp3" descr="자막02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1500" y="2452688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Rectangle 2"/>
          <p:cNvSpPr>
            <a:spLocks/>
          </p:cNvSpPr>
          <p:nvPr/>
        </p:nvSpPr>
        <p:spPr bwMode="auto">
          <a:xfrm>
            <a:off x="3175" y="1588"/>
            <a:ext cx="9107488" cy="13711237"/>
          </a:xfrm>
          <a:prstGeom prst="rect">
            <a:avLst/>
          </a:prstGeom>
          <a:gradFill rotWithShape="0"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endParaRPr lang="ko-KR" altLang="ko-KR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/>
          </p:cNvSpPr>
          <p:nvPr/>
        </p:nvSpPr>
        <p:spPr bwMode="auto">
          <a:xfrm>
            <a:off x="330200" y="3098800"/>
            <a:ext cx="8453438" cy="751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かみさまを</a:t>
            </a:r>
            <a:endParaRPr lang="en-US" altLang="ja-JP" sz="1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おそれていた</a:t>
            </a:r>
            <a:endParaRPr lang="en-US" altLang="ja-JP" sz="1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ヨブ</a:t>
            </a:r>
            <a:endParaRPr lang="ko-KR" sz="1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나눔바른고딕" pitchFamily="50" charset="-127"/>
            </a:endParaRPr>
          </a:p>
        </p:txBody>
      </p:sp>
      <p:pic>
        <p:nvPicPr>
          <p:cNvPr id="9220" name="Picture 4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238" y="1641475"/>
            <a:ext cx="10136187" cy="12074525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75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475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0" fill="hold" display="0">
                  <p:stCondLst>
                    <p:cond delay="indefinite"/>
                  </p:stCondLst>
                </p:cTn>
                <p:tgtEl>
                  <p:spTgt spid="921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7"/>
                  </p:tgtEl>
                </p:cond>
              </p:nextCondLst>
            </p:seq>
          </p:childTnLst>
        </p:cTn>
      </p:par>
    </p:tnLst>
    <p:bldLst>
      <p:bldP spid="9218" grpId="0" animBg="1" autoUpdateAnimBg="0"/>
      <p:bldP spid="921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1" b="21921"/>
          <a:stretch>
            <a:fillRect/>
          </a:stretch>
        </p:blipFill>
        <p:spPr bwMode="auto">
          <a:xfrm>
            <a:off x="-28575" y="-4763"/>
            <a:ext cx="24441150" cy="1372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313" y="0"/>
            <a:ext cx="11477625" cy="13714413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3" name="Picture 3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037138"/>
            <a:ext cx="8386763" cy="8737600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4" name="Picture 4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163" y="3319463"/>
            <a:ext cx="8743950" cy="10414000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3319463"/>
            <a:ext cx="8743950" cy="10414000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2290" name="Picture 2" descr="사탄2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9250" y="3508375"/>
            <a:ext cx="6180138" cy="669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사탄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600" y="2289175"/>
            <a:ext cx="8431213" cy="913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자막02.mp3" descr="자막02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988" y="387667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Rectangle 2"/>
          <p:cNvSpPr>
            <a:spLocks/>
          </p:cNvSpPr>
          <p:nvPr/>
        </p:nvSpPr>
        <p:spPr bwMode="auto">
          <a:xfrm>
            <a:off x="3175" y="1588"/>
            <a:ext cx="9107488" cy="13711237"/>
          </a:xfrm>
          <a:prstGeom prst="rect">
            <a:avLst/>
          </a:prstGeom>
          <a:gradFill rotWithShape="0">
            <a:gsLst>
              <a:gs pos="0">
                <a:srgbClr val="7329C6"/>
              </a:gs>
              <a:gs pos="100000">
                <a:srgbClr val="531B93"/>
              </a:gs>
            </a:gsLst>
            <a:lin ang="5400000"/>
          </a:gra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7" name="Rectangle 3"/>
          <p:cNvSpPr>
            <a:spLocks/>
          </p:cNvSpPr>
          <p:nvPr/>
        </p:nvSpPr>
        <p:spPr bwMode="auto">
          <a:xfrm>
            <a:off x="330200" y="3098800"/>
            <a:ext cx="8453438" cy="751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ヨブの</a:t>
            </a:r>
            <a:endParaRPr lang="en-US" altLang="ja-JP" sz="1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くなん</a:t>
            </a:r>
            <a:endParaRPr lang="ko-KR" sz="1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나눔바른고딕" pitchFamily="50" charset="-127"/>
              <a:sym typeface="Apple SD 산돌고딕 Neo 세미볼드체" charset="0"/>
            </a:endParaRPr>
          </a:p>
        </p:txBody>
      </p:sp>
      <p:pic>
        <p:nvPicPr>
          <p:cNvPr id="16388" name="Picture 4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44613" y="3460750"/>
            <a:ext cx="6502400" cy="6792913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75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0" fill="hold" display="0">
                  <p:stCondLst>
                    <p:cond delay="indefinite"/>
                  </p:stCondLst>
                </p:cTn>
                <p:tgtEl>
                  <p:spTgt spid="16385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6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5"/>
                  </p:tgtEl>
                </p:cond>
              </p:nextCondLst>
            </p:seq>
          </p:childTnLst>
        </p:cTn>
      </p:par>
    </p:tnLst>
    <p:bldLst>
      <p:bldP spid="16386" grpId="0" animBg="1" autoUpdateAnimBg="0"/>
      <p:bldP spid="16387" grpId="0" autoUpdateAnimBg="0"/>
    </p:bld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557</Words>
  <Application>Microsoft Office PowerPoint</Application>
  <PresentationFormat>ユーザー設定</PresentationFormat>
  <Paragraphs>44</Paragraphs>
  <Slides>19</Slides>
  <Notes>9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19</vt:i4>
      </vt:variant>
    </vt:vector>
  </HeadingPairs>
  <TitlesOfParts>
    <vt:vector size="30" baseType="lpstr">
      <vt:lpstr>Helvetica Neue</vt:lpstr>
      <vt:lpstr>굴림</vt:lpstr>
      <vt:lpstr>나눔바른고딕</vt:lpstr>
      <vt:lpstr>Apple SD 산돌고딕 Neo 세미볼드체</vt:lpstr>
      <vt:lpstr>Apple SD 산돌고딕 Neo 볼드체</vt:lpstr>
      <vt:lpstr>ＭＳ Ｐゴシック</vt:lpstr>
      <vt:lpstr>Apple SD 산돌고딕 Neo 옅은체</vt:lpstr>
      <vt:lpstr>Apple SD 산돌고딕 Neo 강한 볼드체</vt:lpstr>
      <vt:lpstr>KBIZ한마음고딕 B</vt:lpstr>
      <vt:lpstr>Gradient</vt:lpstr>
      <vt:lpstr>Gradient - 빈 페이지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佐々木智香子</cp:lastModifiedBy>
  <cp:revision>8</cp:revision>
  <dcterms:modified xsi:type="dcterms:W3CDTF">2015-10-02T08:02:07Z</dcterms:modified>
</cp:coreProperties>
</file>