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embeddedFontLst>
    <p:embeddedFont>
      <p:font typeface="나눔바른고딕" panose="020B0604020202020204" charset="-127"/>
      <p:regular r:id="rId26"/>
      <p:bold r:id="rId27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73" autoAdjust="0"/>
  </p:normalViewPr>
  <p:slideViewPr>
    <p:cSldViewPr showGuides="1">
      <p:cViewPr varScale="1">
        <p:scale>
          <a:sx n="26" d="100"/>
          <a:sy n="26" d="100"/>
        </p:scale>
        <p:origin x="126" y="5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1392618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33220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ヨブ記の主題</a:t>
            </a:r>
          </a:p>
          <a:p>
            <a:pPr lvl="0">
              <a:defRPr sz="1800"/>
            </a:pPr>
            <a:r>
              <a:rPr lang="ja-JP" altLang="en-US" sz="2200" dirty="0" smtClean="0"/>
              <a:t>誰も奪っていくことはできません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778282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刻印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福音</a:t>
            </a:r>
            <a:r>
              <a:rPr sz="2200" dirty="0" smtClean="0"/>
              <a:t>, </a:t>
            </a:r>
            <a:r>
              <a:rPr lang="ja-JP" altLang="en-US" sz="2200" dirty="0" smtClean="0"/>
              <a:t>根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みことば</a:t>
            </a:r>
            <a:r>
              <a:rPr sz="2200" dirty="0" smtClean="0"/>
              <a:t>, </a:t>
            </a:r>
            <a:r>
              <a:rPr lang="ja-JP" altLang="en-US" sz="2200" dirty="0" smtClean="0"/>
              <a:t>体質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祈り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880777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神様の民は、災いがきても、みなさんに勝てない。病気がきても、みなさんに勝てない。</a:t>
            </a:r>
          </a:p>
          <a:p>
            <a:pPr lvl="0">
              <a:defRPr sz="1800"/>
            </a:pPr>
            <a:r>
              <a:rPr lang="ja-JP" altLang="en-US" sz="2200" dirty="0" smtClean="0"/>
              <a:t>世の中がみなさんを難しくさせても、その世の中がみなさんに勝てない。</a:t>
            </a:r>
          </a:p>
          <a:p>
            <a:pPr lvl="0">
              <a:defRPr sz="1800"/>
            </a:pPr>
            <a:r>
              <a:rPr lang="ja-JP" altLang="en-US" sz="2200" dirty="0" smtClean="0"/>
              <a:t>その話</a:t>
            </a:r>
            <a:r>
              <a:rPr lang="ja-JP" altLang="en-US" sz="2200" smtClean="0"/>
              <a:t>だ。それがヨブ記だ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423826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ちし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もなく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ぶん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べて、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摂理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せつ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暗(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くするこの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はだれか。さあ、あなたは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勇士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帯(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締(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めよ。わたしはあなたに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尋(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ねる。わたしに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せ。」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38:1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「さあ、あなたは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勇士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帯(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締(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めよ。わたしはあなたに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尋(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ねる。わたしに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40:6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4948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「あなたには、すべてができること、あなたは、どんな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計(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成(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げられる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ことを、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わたし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りました。」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42:2)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わたし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はあなたのうわさを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耳(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聞(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いていました。しかし、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今(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目(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であなたを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ました。」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42:5)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「それで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わたし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自分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じぶん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をさげすみ、ちりと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悔(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いています。」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42:6)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3944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友人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ゆうじん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のために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祈(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りました。ヨブは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以前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いぜん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より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二倍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にばい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祝福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しゅくふく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けます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42:10)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友人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ゆうじん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たちを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いっしょ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食事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しょくじ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をしました。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はこのとき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贈(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をもらいました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42:11)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394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はヨブに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前(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半生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はんせい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よりあとの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半生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はんせい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をもっと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祝福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しゅくふく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ヨブ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42:12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17)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 - 羊(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ひつじ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一万四千頭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いちまんよん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せんとう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らくだ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六千頭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ろくせんとう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いっせん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くびき、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ろば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一千頭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いっ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せんとう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息子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むすこ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七人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しちにん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全国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ぜん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最高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さいこう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美女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びじょ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だった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三人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さんにん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娘(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むすめ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6537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1</a:t>
            </a:r>
            <a:r>
              <a:rPr lang="ja-JP" altLang="en-US" sz="2200" dirty="0" smtClean="0"/>
              <a:t>課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ヨブの所有観</a:t>
            </a:r>
          </a:p>
          <a:p>
            <a:pPr lvl="0">
              <a:defRPr sz="1800"/>
            </a:pPr>
            <a:r>
              <a:rPr lang="ja-JP" altLang="en-US" sz="2200" dirty="0" smtClean="0"/>
              <a:t>ヨブ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子ども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財産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しも</a:t>
            </a:r>
            <a:r>
              <a:rPr lang="ja-JP" altLang="en-US" sz="2200" dirty="0" err="1" smtClean="0"/>
              <a:t>べ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災い</a:t>
            </a:r>
          </a:p>
          <a:p>
            <a:pPr lvl="0">
              <a:defRPr sz="1800"/>
            </a:pPr>
            <a:r>
              <a:rPr lang="ja-JP" altLang="en-US" sz="18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主は与え、主は取られる。主の御名は</a:t>
            </a:r>
            <a:r>
              <a:rPr lang="ja-JP" altLang="en-US" sz="1800" b="0" i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ほむべきかな</a:t>
            </a:r>
            <a:r>
              <a:rPr lang="ja-JP" altLang="en-US" sz="1800" b="0" i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。</a:t>
            </a:r>
            <a:endParaRPr lang="en-US" altLang="ja-JP" sz="1800" b="0" i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/>
            </a:pPr>
            <a:r>
              <a:rPr lang="en-US" altLang="ja-JP" sz="2200" dirty="0" smtClean="0"/>
              <a:t>2:4 -</a:t>
            </a:r>
            <a:r>
              <a:rPr lang="ja-JP" altLang="en-US" sz="2200" dirty="0" smtClean="0"/>
              <a:t>サタン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骨と肉を打てば主をのろうでしょう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9562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2</a:t>
            </a:r>
            <a:r>
              <a:rPr lang="ja-JP" altLang="en-US" sz="2200" dirty="0" smtClean="0"/>
              <a:t>課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ヨブの救い観</a:t>
            </a:r>
          </a:p>
          <a:p>
            <a:pPr lvl="0">
              <a:defRPr sz="1800"/>
            </a:pPr>
            <a:r>
              <a:rPr lang="ja-JP" altLang="en-US" sz="2200" dirty="0" smtClean="0"/>
              <a:t>ヨブの救い観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ヨブの確信内容</a:t>
            </a:r>
            <a:r>
              <a:rPr lang="en-US" altLang="ja-JP" sz="2200" dirty="0" smtClean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ヨブ記</a:t>
            </a:r>
            <a:r>
              <a:rPr lang="en-US" altLang="ja-JP" sz="2200" dirty="0" smtClean="0"/>
              <a:t>19:23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26</a:t>
            </a:r>
          </a:p>
          <a:p>
            <a:pPr lvl="0">
              <a:defRPr sz="1800"/>
            </a:pPr>
            <a:r>
              <a:rPr lang="en-US" altLang="ja-JP" sz="2200" dirty="0" smtClean="0"/>
              <a:t>①</a:t>
            </a:r>
            <a:r>
              <a:rPr lang="ja-JP" altLang="en-US" sz="2200" dirty="0" smtClean="0"/>
              <a:t>確信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石に刻まれたら</a:t>
            </a:r>
          </a:p>
          <a:p>
            <a:pPr lvl="0">
              <a:defRPr sz="1800"/>
            </a:pPr>
            <a:r>
              <a:rPr lang="ja-JP" altLang="en-US" sz="2200" dirty="0" smtClean="0"/>
              <a:t>②あがない主</a:t>
            </a:r>
          </a:p>
          <a:p>
            <a:pPr lvl="0">
              <a:defRPr sz="1800"/>
            </a:pPr>
            <a:r>
              <a:rPr lang="ja-JP" altLang="en-US" sz="2200" dirty="0" smtClean="0"/>
              <a:t>③救い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63779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3</a:t>
            </a:r>
            <a:r>
              <a:rPr lang="ja-JP" altLang="en-US" sz="2200" dirty="0" smtClean="0"/>
              <a:t>課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ヨブの人生観</a:t>
            </a:r>
          </a:p>
          <a:p>
            <a:pPr lvl="0">
              <a:defRPr sz="1800"/>
            </a:pPr>
            <a:r>
              <a:rPr lang="ja-JP" altLang="en-US" sz="2200" dirty="0" smtClean="0"/>
              <a:t>ヨブ</a:t>
            </a:r>
            <a:r>
              <a:rPr lang="en-US" altLang="ja-JP" sz="2200" dirty="0" smtClean="0"/>
              <a:t>23:10 -</a:t>
            </a:r>
            <a:r>
              <a:rPr lang="ja-JP" altLang="en-US" sz="2200" dirty="0" smtClean="0"/>
              <a:t>しかし、神は、私の行く道を知っておられる。神は私を調べられる。私は金のように、出て来る。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89435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 smtClean="0"/>
              <a:t>4</a:t>
            </a:r>
            <a:r>
              <a:rPr lang="ja-JP" altLang="en-US" sz="2200" dirty="0" smtClean="0"/>
              <a:t>課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ヨブの悔い改め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1909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ideo" Target="intro.m4a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6493326" y="6247257"/>
            <a:ext cx="11397350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ヨブき</a:t>
            </a:r>
            <a:endParaRPr sz="7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4150" y="1425509"/>
            <a:ext cx="6975700" cy="1086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asted-image.png"/>
          <p:cNvPicPr/>
          <p:nvPr/>
        </p:nvPicPr>
        <p:blipFill>
          <a:blip r:embed="rId2">
            <a:extLst/>
          </a:blip>
          <a:srcRect t="21921" b="21921"/>
          <a:stretch>
            <a:fillRect/>
          </a:stretch>
        </p:blipFill>
        <p:spPr>
          <a:xfrm>
            <a:off x="-29465" y="-5098"/>
            <a:ext cx="24442929" cy="13726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5572" y="-1"/>
            <a:ext cx="11477919" cy="1371600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  <p:pic>
        <p:nvPicPr>
          <p:cNvPr id="9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932" y="5038600"/>
            <a:ext cx="8388539" cy="873661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  <p:pic>
        <p:nvPicPr>
          <p:cNvPr id="9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1445" y="3320987"/>
            <a:ext cx="8743678" cy="1041329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7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animBg="1" advAuto="0"/>
      <p:bldP spid="98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47C1"/>
            </a:gs>
            <a:gs pos="100000">
              <a:srgbClr val="302B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1685372" y="5865131"/>
            <a:ext cx="21013256" cy="1985736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124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ヨブは　くいあらためました</a:t>
            </a:r>
            <a:endParaRPr sz="12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10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4150" y="1425509"/>
            <a:ext cx="6975700" cy="1086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6AC"/>
            </a:gs>
            <a:gs pos="100000">
              <a:srgbClr val="005C5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  <p:sp>
        <p:nvSpPr>
          <p:cNvPr id="108" name="Shape 108"/>
          <p:cNvSpPr/>
          <p:nvPr/>
        </p:nvSpPr>
        <p:spPr>
          <a:xfrm>
            <a:off x="1685372" y="4568144"/>
            <a:ext cx="21013256" cy="4579715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しゅは　ヨブに　より　おおきな</a:t>
            </a:r>
            <a:endParaRPr lang="en-US" altLang="ja-JP" sz="124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しゅくふくを　あたえられました</a:t>
            </a:r>
            <a:endParaRPr sz="12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audio>
          </p:childTnLst>
        </p:cTn>
      </p:par>
    </p:tnLst>
    <p:bldLst>
      <p:bldP spid="108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778873"/>
            <a:ext cx="24384001" cy="20405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09983" y="9610500"/>
            <a:ext cx="2581493" cy="4142395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11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8721" y="2059404"/>
            <a:ext cx="14350153" cy="11656597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8721" y="2059404"/>
            <a:ext cx="14350153" cy="11656596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.png"/>
          <p:cNvPicPr/>
          <p:nvPr/>
        </p:nvPicPr>
        <p:blipFill>
          <a:blip r:embed="rId5">
            <a:extLst/>
          </a:blip>
          <a:srcRect t="21921" b="21921"/>
          <a:stretch>
            <a:fillRect/>
          </a:stretch>
        </p:blipFill>
        <p:spPr>
          <a:xfrm>
            <a:off x="-29465" y="-5098"/>
            <a:ext cx="24442929" cy="13726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15572" y="-1"/>
            <a:ext cx="11477919" cy="1371600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  <p:pic>
        <p:nvPicPr>
          <p:cNvPr id="122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3932" y="5038600"/>
            <a:ext cx="8388539" cy="873661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  <p:pic>
        <p:nvPicPr>
          <p:cNvPr id="123" name="pasted-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21445" y="3320987"/>
            <a:ext cx="8743678" cy="1041329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  <p:pic>
        <p:nvPicPr>
          <p:cNvPr id="124" name="스토리텔링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544143" y="4828579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6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86"/>
                            </p:stCondLst>
                            <p:childTnLst>
                              <p:par>
                                <p:cTn id="8" presetID="7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86"/>
                            </p:stCondLst>
                            <p:childTnLst>
                              <p:par>
                                <p:cTn id="13" presetID="7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886"/>
                            </p:stCondLst>
                            <p:childTnLst>
                              <p:par>
                                <p:cTn id="18" presetID="7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121" grpId="2" animBg="1" advAuto="0"/>
      <p:bldP spid="122" grpId="3" animBg="1" advAuto="0"/>
      <p:bldP spid="123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39576"/>
            <a:ext cx="24384001" cy="1759897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  <p:pic>
        <p:nvPicPr>
          <p:cNvPr id="12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664067"/>
            <a:ext cx="24384001" cy="1108862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4150" y="1425509"/>
            <a:ext cx="6975700" cy="1086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4150" y="1425509"/>
            <a:ext cx="6975700" cy="10864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" name="Group 42"/>
          <p:cNvGrpSpPr/>
          <p:nvPr/>
        </p:nvGrpSpPr>
        <p:grpSpPr>
          <a:xfrm>
            <a:off x="-1" y="1839576"/>
            <a:ext cx="24384002" cy="17598975"/>
            <a:chOff x="0" y="0"/>
            <a:chExt cx="24384000" cy="17598973"/>
          </a:xfrm>
        </p:grpSpPr>
        <p:pic>
          <p:nvPicPr>
            <p:cNvPr id="40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384001" cy="175989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117576" dir="13651908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24491"/>
              <a:ext cx="24384000" cy="1108862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117576" dir="13651908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47" name="Group 47"/>
          <p:cNvGrpSpPr/>
          <p:nvPr/>
        </p:nvGrpSpPr>
        <p:grpSpPr>
          <a:xfrm>
            <a:off x="2836346" y="1097459"/>
            <a:ext cx="19229325" cy="12618542"/>
            <a:chOff x="0" y="15"/>
            <a:chExt cx="19229324" cy="12618540"/>
          </a:xfrm>
        </p:grpSpPr>
        <p:pic>
          <p:nvPicPr>
            <p:cNvPr id="43" name="기도 남자 렘넌트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84780" y="1959389"/>
              <a:ext cx="7941749" cy="10659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pasted-image.ti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0885843">
              <a:off x="465654" y="4008426"/>
              <a:ext cx="5040958" cy="50409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49522" dir="2700000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45" name="pasted-image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485098">
              <a:off x="15147900" y="236083"/>
              <a:ext cx="3729419" cy="526929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46" name="pasted-image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21181974">
              <a:off x="14251871" y="7224144"/>
              <a:ext cx="4031931" cy="400481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50800" dir="3316696" rotWithShape="0">
                <a:srgbClr val="000000">
                  <a:alpha val="80000"/>
                </a:srgbClr>
              </a:outerShdw>
            </a:effectLst>
          </p:spPr>
        </p:pic>
      </p:grpSp>
      <p:grpSp>
        <p:nvGrpSpPr>
          <p:cNvPr id="50" name="Group 50"/>
          <p:cNvGrpSpPr/>
          <p:nvPr/>
        </p:nvGrpSpPr>
        <p:grpSpPr>
          <a:xfrm>
            <a:off x="-1" y="-778873"/>
            <a:ext cx="24384001" cy="20405189"/>
            <a:chOff x="0" y="0"/>
            <a:chExt cx="24384000" cy="20405188"/>
          </a:xfrm>
        </p:grpSpPr>
        <p:sp>
          <p:nvSpPr>
            <p:cNvPr id="48" name="Shape 48"/>
            <p:cNvSpPr/>
            <p:nvPr/>
          </p:nvSpPr>
          <p:spPr>
            <a:xfrm>
              <a:off x="0" y="778872"/>
              <a:ext cx="24384000" cy="13716001"/>
            </a:xfrm>
            <a:prstGeom prst="rect">
              <a:avLst/>
            </a:prstGeom>
            <a:solidFill>
              <a:srgbClr val="88CEF5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>
                <a:latin typeface="나눔바른고딕" pitchFamily="50" charset="-127"/>
                <a:ea typeface="나눔바른고딕" pitchFamily="50" charset="-127"/>
              </a:endParaRPr>
            </a:p>
          </p:txBody>
        </p:sp>
        <p:pic>
          <p:nvPicPr>
            <p:cNvPr id="49" name="pasted-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4384001" cy="20405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" name="pasted-image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809983" y="9610500"/>
            <a:ext cx="2581493" cy="4142395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52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28721" y="2059404"/>
            <a:ext cx="14350153" cy="11656596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53" name="pasted-image.png"/>
          <p:cNvPicPr/>
          <p:nvPr/>
        </p:nvPicPr>
        <p:blipFill>
          <a:blip r:embed="rId13">
            <a:extLst/>
          </a:blip>
          <a:srcRect l="18959"/>
          <a:stretch>
            <a:fillRect/>
          </a:stretch>
        </p:blipFill>
        <p:spPr>
          <a:xfrm>
            <a:off x="-225939" y="35875"/>
            <a:ext cx="15235439" cy="353642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2760183" y="131781"/>
            <a:ext cx="6381555" cy="2954655"/>
          </a:xfrm>
          <a:prstGeom prst="rect">
            <a:avLst/>
          </a:prstGeom>
          <a:ln w="12700">
            <a:miter lim="400000"/>
          </a:ln>
          <a:effectLst>
            <a:outerShdw blurRad="63500" dist="59450" dir="396605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ヨブの</a:t>
            </a:r>
            <a:r>
              <a:rPr sz="9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 </a:t>
            </a:r>
            <a:endParaRPr lang="en-US" sz="96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lang="ja-JP" altLang="en-US" sz="9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くいあたら</a:t>
            </a:r>
            <a:r>
              <a:rPr lang="ja-JP" altLang="en-US" sz="96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め</a:t>
            </a:r>
            <a:endParaRPr sz="96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9627695" y="419157"/>
            <a:ext cx="2483052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sz="1520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/>
                <a:sym typeface="Apple SD 산돌고딕 Neo 강한 볼드체"/>
              </a:rPr>
              <a:t>0</a:t>
            </a:r>
            <a:r>
              <a:rPr sz="18000">
                <a:solidFill>
                  <a:srgbClr val="531B93"/>
                </a:solidFill>
                <a:latin typeface="나눔바른고딕" pitchFamily="50" charset="-127"/>
                <a:ea typeface="나눔바른고딕" pitchFamily="50" charset="-127"/>
                <a:cs typeface="Apple SD 산돌고딕 Neo 강한 볼드체"/>
                <a:sym typeface="Apple SD 산돌고딕 Neo 강한 볼드체"/>
              </a:rPr>
              <a:t>4</a:t>
            </a:r>
          </a:p>
        </p:txBody>
      </p:sp>
      <p:pic>
        <p:nvPicPr>
          <p:cNvPr id="20" name="intro.m4a" descr="intro.m4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5944" y="-77887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3" nodeType="with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4" nodeType="withEffect">
                                  <p:stCondLst>
                                    <p:cond delay="5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5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6" nodeType="withEffect">
                                  <p:stCondLst>
                                    <p:cond delay="10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7" nodeType="withEffect">
                                  <p:stCondLst>
                                    <p:cond delay="1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8" nodeType="withEffect">
                                  <p:stCondLst>
                                    <p:cond delay="1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9" nodeType="withEffect">
                                  <p:stCondLst>
                                    <p:cond delay="13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9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10" nodeType="withEffect">
                                  <p:stCondLst>
                                    <p:cond delay="13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9" grpId="2" animBg="1" advAuto="0"/>
      <p:bldP spid="42" grpId="3" animBg="1" advAuto="0"/>
      <p:bldP spid="47" grpId="4" animBg="1" advAuto="0"/>
      <p:bldP spid="50" grpId="5" animBg="1" advAuto="0"/>
      <p:bldP spid="51" grpId="6" animBg="1" advAuto="0"/>
      <p:bldP spid="52" grpId="7" animBg="1" advAuto="0"/>
      <p:bldP spid="53" grpId="8" animBg="1" advAuto="0"/>
      <p:bldP spid="54" grpId="9" animBg="1" advAuto="0"/>
      <p:bldP spid="55" grpId="1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8721" y="2059404"/>
            <a:ext cx="14350153" cy="11656596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불신자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0322" y="1520359"/>
            <a:ext cx="12003356" cy="10675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기도 남자 렘넌트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1126" y="3056834"/>
            <a:ext cx="7941749" cy="10659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0885843">
            <a:off x="3302000" y="5105871"/>
            <a:ext cx="5040958" cy="5040958"/>
          </a:xfrm>
          <a:prstGeom prst="rect">
            <a:avLst/>
          </a:prstGeom>
          <a:ln w="12700">
            <a:miter lim="400000"/>
          </a:ln>
          <a:effectLst>
            <a:outerShdw blurRad="76200" dist="49522" dir="2700000" rotWithShape="0">
              <a:srgbClr val="000000">
                <a:alpha val="80000"/>
              </a:srgbClr>
            </a:outerShdw>
          </a:effectLst>
        </p:spPr>
      </p:pic>
      <p:pic>
        <p:nvPicPr>
          <p:cNvPr id="147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485098">
            <a:off x="17984246" y="1333528"/>
            <a:ext cx="3729419" cy="526929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48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1181974">
            <a:off x="17088217" y="8321588"/>
            <a:ext cx="4031931" cy="4004811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03438"/>
            <a:ext cx="20975637" cy="95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7183419" y="5478360"/>
            <a:ext cx="10017164" cy="275928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ヨブ</a:t>
            </a:r>
            <a:r>
              <a:rPr sz="15000" dirty="0" smtClean="0">
                <a:solidFill>
                  <a:srgbClr val="FFFFFF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sz="15000" dirty="0">
                <a:solidFill>
                  <a:srgbClr val="FFFFFF"/>
                </a:solidFill>
                <a:latin typeface="나눔바른고딕" pitchFamily="50" charset="-127"/>
                <a:ea typeface="나눔바른고딕" pitchFamily="50" charset="-127"/>
              </a:rPr>
              <a:t>42:5~6</a:t>
            </a:r>
          </a:p>
        </p:txBody>
      </p:sp>
      <p:pic>
        <p:nvPicPr>
          <p:cNvPr id="58" name="열왕기하_책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955666" y="2030717"/>
            <a:ext cx="22472669" cy="9654565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わたしは　あなたの　うわさを　</a:t>
            </a:r>
            <a:r>
              <a:rPr lang="ja-JP" altLang="en-US" sz="103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みみ</a:t>
            </a: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</a:t>
            </a:r>
            <a:endParaRPr lang="en-US" altLang="ja-JP" sz="10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きいて</a:t>
            </a:r>
            <a:r>
              <a:rPr lang="ja-JP" altLang="en-US" sz="10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いました。しかし</a:t>
            </a: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、いま、このめで</a:t>
            </a:r>
            <a:endParaRPr lang="en-US" altLang="ja-JP" sz="10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あなたを　みました。　それで　わたしは</a:t>
            </a:r>
            <a:endParaRPr lang="en-US" altLang="ja-JP" sz="10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じぶんを　さげすみ</a:t>
            </a:r>
            <a:r>
              <a:rPr lang="ja-JP" altLang="en-US" sz="10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、ちり</a:t>
            </a: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と　はいの</a:t>
            </a:r>
            <a:endParaRPr lang="en-US" altLang="ja-JP" sz="10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なかで　くいて</a:t>
            </a:r>
            <a:r>
              <a:rPr lang="ja-JP" altLang="en-US" sz="10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います。</a:t>
            </a:r>
            <a:endParaRPr sz="10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550" y="346186"/>
            <a:ext cx="6134100" cy="720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92265" y="165100"/>
            <a:ext cx="5326585" cy="8491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60398" y="11784905"/>
            <a:ext cx="4868005" cy="1543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39436" y="8215645"/>
            <a:ext cx="3583714" cy="1348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23621" y="5148143"/>
            <a:ext cx="9076358" cy="8491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2392831" y="2799980"/>
            <a:ext cx="9503476" cy="9067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2834">
                <a:srgbClr val="FFFFFF"/>
              </a:gs>
              <a:gs pos="31602">
                <a:srgbClr val="7F8080">
                  <a:alpha val="50000"/>
                </a:srgbClr>
              </a:gs>
              <a:gs pos="65866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69" name="whitepool.png"/>
          <p:cNvPicPr/>
          <p:nvPr/>
        </p:nvPicPr>
        <p:blipFill>
          <a:blip r:embed="rId4">
            <a:alphaModFix amt="74812"/>
            <a:extLst/>
          </a:blip>
          <a:stretch>
            <a:fillRect/>
          </a:stretch>
        </p:blipFill>
        <p:spPr>
          <a:xfrm>
            <a:off x="10484429" y="11751945"/>
            <a:ext cx="13106788" cy="1253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Group 72"/>
          <p:cNvGrpSpPr/>
          <p:nvPr/>
        </p:nvGrpSpPr>
        <p:grpSpPr>
          <a:xfrm>
            <a:off x="12673888" y="8073134"/>
            <a:ext cx="7935155" cy="4548801"/>
            <a:chOff x="0" y="0"/>
            <a:chExt cx="7935154" cy="4548799"/>
          </a:xfrm>
        </p:grpSpPr>
        <p:pic>
          <p:nvPicPr>
            <p:cNvPr id="70" name="고통 인간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89331"/>
              <a:ext cx="6809465" cy="417013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1" name="우울증2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26079" y="0"/>
              <a:ext cx="3509076" cy="45488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73" name="그리스도 빛 전도 렘넌트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6015" y="2961265"/>
            <a:ext cx="7378850" cy="906723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77" name="Group 77"/>
          <p:cNvGrpSpPr/>
          <p:nvPr/>
        </p:nvGrpSpPr>
        <p:grpSpPr>
          <a:xfrm rot="465927">
            <a:off x="5159641" y="1963713"/>
            <a:ext cx="16417185" cy="16767642"/>
            <a:chOff x="0" y="0"/>
            <a:chExt cx="16417183" cy="16767641"/>
          </a:xfrm>
        </p:grpSpPr>
        <p:pic>
          <p:nvPicPr>
            <p:cNvPr id="74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7840803">
              <a:off x="4687443" y="2810949"/>
              <a:ext cx="7042297" cy="1484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5471282">
              <a:off x="5062561" y="-2305063"/>
              <a:ext cx="6240729" cy="13565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563761">
              <a:off x="5062561" y="249653"/>
              <a:ext cx="6240729" cy="13714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" name="Sound 2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868113" y="207395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68" grpId="2" animBg="1" advAuto="0"/>
      <p:bldP spid="69" grpId="6" animBg="1" advAuto="0"/>
      <p:bldP spid="72" grpId="5" animBg="1" advAuto="0"/>
      <p:bldP spid="73" grpId="1" animBg="1" advAuto="0"/>
      <p:bldP spid="77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예수 그리스도 왕 뱀 머리 박살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4554" y="813332"/>
            <a:ext cx="6654892" cy="12089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7857404" y="827457"/>
            <a:ext cx="4606470" cy="3994526"/>
          </a:xfrm>
          <a:prstGeom prst="wedgeEllipseCallout">
            <a:avLst>
              <a:gd name="adj1" fmla="val -49779"/>
              <a:gd name="adj2" fmla="val 54070"/>
            </a:avLst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8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5579" y="3153697"/>
            <a:ext cx="6166901" cy="9814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8122" y="4672432"/>
            <a:ext cx="6381249" cy="820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58432" y="747631"/>
            <a:ext cx="9029054" cy="479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예수 그리스도 왕 뱀 머리 박살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80502" y="1133882"/>
            <a:ext cx="1760334" cy="3197839"/>
          </a:xfrm>
          <a:prstGeom prst="rect">
            <a:avLst/>
          </a:prstGeom>
          <a:ln w="12700">
            <a:miter lim="400000"/>
          </a:ln>
          <a:effectLst>
            <a:outerShdw blurRad="12700" dist="75871" dir="18900000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2" animBg="1" advAuto="0"/>
      <p:bldP spid="83" grpId="1" animBg="1" advAuto="0"/>
      <p:bldP spid="85" grpId="4" animBg="1" advAuto="0"/>
      <p:bldP spid="86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1817"/>
            </a:gs>
            <a:gs pos="100000">
              <a:srgbClr val="720C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1685372" y="4720202"/>
            <a:ext cx="21013256" cy="4275594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124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ヨブに　</a:t>
            </a:r>
            <a:endParaRPr lang="en-US" altLang="ja-JP" sz="124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24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おおせられました</a:t>
            </a:r>
            <a:endParaRPr sz="124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9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88" grpId="2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722</Words>
  <Application>Microsoft Office PowerPoint</Application>
  <PresentationFormat>ユーザー設定</PresentationFormat>
  <Paragraphs>48</Paragraphs>
  <Slides>23</Slides>
  <Notes>12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1" baseType="lpstr">
      <vt:lpstr>ＭＳ Ｐゴシック</vt:lpstr>
      <vt:lpstr>Apple SD 산돌고딕 Neo 세미볼드체</vt:lpstr>
      <vt:lpstr>나눔바른고딕</vt:lpstr>
      <vt:lpstr>Apple SD 산돌고딕 Neo 옅은체</vt:lpstr>
      <vt:lpstr>Apple SD 산돌고딕 Neo 강한 볼드체</vt:lpstr>
      <vt:lpstr>Helvetica Neue</vt:lpstr>
      <vt:lpstr>Apple SD 산돌고딕 Neo 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7</cp:revision>
  <dcterms:modified xsi:type="dcterms:W3CDTF">2015-10-24T02:05:09Z</dcterms:modified>
</cp:coreProperties>
</file>