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4" r:id="rId7"/>
    <p:sldId id="258" r:id="rId8"/>
    <p:sldId id="263" r:id="rId9"/>
    <p:sldId id="262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96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4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19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20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84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73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71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34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82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64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07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F127-5F4C-4240-AAF8-B1F25FBA0B0C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B736-08C5-4221-9EA6-2E2C49F8A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34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803525"/>
            <a:ext cx="5748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487487" y="2852936"/>
            <a:ext cx="616902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ふ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くいんを　つたえてもらった　</a:t>
            </a:r>
            <a:endParaRPr kumimoji="1" lang="en-US" altLang="ja-JP" sz="28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サムエル</a:t>
            </a:r>
            <a:endParaRPr kumimoji="1" lang="ja-JP" altLang="en-US" sz="28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6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9" y="293970"/>
            <a:ext cx="5210674" cy="591955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5353767" y="407001"/>
            <a:ext cx="3528392" cy="2846744"/>
            <a:chOff x="1979712" y="273114"/>
            <a:chExt cx="3528392" cy="284674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273114"/>
              <a:ext cx="3528392" cy="2846744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150198" y="342785"/>
              <a:ext cx="325068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サムエルは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おかあさんの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ハンナから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ふく</a:t>
              </a:r>
              <a:r>
                <a:rPr kumimoji="1" lang="ja-JP" altLang="en-US" sz="24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いんを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つたえてもらいました</a:t>
              </a:r>
              <a:endParaRPr kumimoji="1" lang="en-US" altLang="ja-JP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353767" y="3551797"/>
            <a:ext cx="3528392" cy="2572591"/>
            <a:chOff x="2215920" y="3331023"/>
            <a:chExt cx="3292184" cy="257259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5920" y="3331023"/>
              <a:ext cx="3292184" cy="2572591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411760" y="3573016"/>
              <a:ext cx="2924115" cy="187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ナジルびとの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けいやくを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つたえて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もらいまし</a:t>
              </a:r>
              <a:r>
                <a:rPr kumimoji="1" lang="ja-JP" altLang="en-US" sz="24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た</a:t>
              </a: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706771" y="3332124"/>
            <a:ext cx="40812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ナジルびと</a:t>
            </a:r>
            <a:endParaRPr lang="ja-JP" alt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9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803525"/>
            <a:ext cx="5748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486693" y="2803525"/>
            <a:ext cx="616902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れいはいと　いのりを　</a:t>
            </a:r>
            <a:endParaRPr kumimoji="1" lang="en-US" altLang="ja-JP" sz="32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あじわった　サムエル</a:t>
            </a:r>
            <a:endParaRPr kumimoji="1"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9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esktop\사무엘훈련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/>
          <a:stretch/>
        </p:blipFill>
        <p:spPr bwMode="auto">
          <a:xfrm>
            <a:off x="3670662" y="1257177"/>
            <a:ext cx="5456563" cy="56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395536" y="836712"/>
            <a:ext cx="3888432" cy="2448272"/>
            <a:chOff x="3203848" y="620689"/>
            <a:chExt cx="3888432" cy="244827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03848" y="620689"/>
              <a:ext cx="3888432" cy="2448272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3203848" y="908720"/>
              <a:ext cx="3746623" cy="187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ちばなれ　して　すぐに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かぞくの　もとを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はなれて　きょうかいで　くんれんを　うけました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3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sf\Home\Desktop\사무엘평상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" y="460247"/>
            <a:ext cx="5714330" cy="57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5741943" y="281933"/>
            <a:ext cx="2588476" cy="6065097"/>
            <a:chOff x="3059832" y="460247"/>
            <a:chExt cx="2818402" cy="606509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9832" y="460247"/>
              <a:ext cx="2818402" cy="6065097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3079850" y="930519"/>
              <a:ext cx="2664296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まいにち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しんでんで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かみさまの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みことばを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きいて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れい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はいして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いのりました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ひとりでも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かみさまの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みこえを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ききました</a:t>
              </a:r>
              <a:endPara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3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sf\Home\Desktop\사무엘교회생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30" y="648480"/>
            <a:ext cx="5594570" cy="55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323528" y="503318"/>
            <a:ext cx="3384376" cy="5879156"/>
            <a:chOff x="3340635" y="417512"/>
            <a:chExt cx="3006080" cy="5879156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635" y="417512"/>
              <a:ext cx="2952328" cy="5879156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3394388" y="452456"/>
              <a:ext cx="2952327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れいはいに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しっぱいして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つみを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おかしている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さいしたちを　みて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こころみに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あうことなく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かえって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かみさまの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まえに　たって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れいはいに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せいこうしまし</a:t>
              </a:r>
              <a:r>
                <a:rPr kumimoji="1" lang="ja-JP" altLang="en-US" sz="24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た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6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803525"/>
            <a:ext cx="57483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521900" y="2803525"/>
            <a:ext cx="609861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kumimoji="1"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ミツパ</a:t>
            </a:r>
            <a:r>
              <a:rPr kumimoji="1" lang="ja-JP" altLang="en-US" sz="3200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うんどうを</a:t>
            </a:r>
            <a:r>
              <a:rPr kumimoji="1"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した</a:t>
            </a:r>
            <a:endParaRPr kumimoji="1" lang="en-US" altLang="ja-JP" sz="32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サムエル</a:t>
            </a:r>
          </a:p>
        </p:txBody>
      </p:sp>
    </p:spTree>
    <p:extLst>
      <p:ext uri="{BB962C8B-B14F-4D97-AF65-F5344CB8AC3E}">
        <p14:creationId xmlns:p14="http://schemas.microsoft.com/office/powerpoint/2010/main" val="35269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me\Desktop\사무엘미스바운동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/>
          <a:stretch/>
        </p:blipFill>
        <p:spPr bwMode="auto">
          <a:xfrm>
            <a:off x="107504" y="100094"/>
            <a:ext cx="6712483" cy="6696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4555906" y="191729"/>
            <a:ext cx="4621751" cy="2950637"/>
            <a:chOff x="539551" y="138935"/>
            <a:chExt cx="4621751" cy="295063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1" y="138935"/>
              <a:ext cx="4621751" cy="2950637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938334" y="183092"/>
              <a:ext cx="361470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かみさまを　はなれて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ぐうぞう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すうはいを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していた　イスラエルを　ミツパに　あつめて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くいあらためる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err="1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うんどうを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しました</a:t>
              </a:r>
              <a:endPara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716016" y="3167127"/>
            <a:ext cx="4320479" cy="3146142"/>
            <a:chOff x="4716016" y="3167127"/>
            <a:chExt cx="4320479" cy="314614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16016" y="3167127"/>
              <a:ext cx="4320479" cy="3146142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4927775" y="3379381"/>
              <a:ext cx="3937791" cy="279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ペリシテの　こうげきから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かみさまが　まもって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くださいました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サムエルが　いきている　あいだ　せんそうが　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>
                <a:lnSpc>
                  <a:spcPct val="125000"/>
                </a:lnSpc>
              </a:pP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やみました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3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me\Desktop\여름성경\다윗기름부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603"/>
            <a:ext cx="6660232" cy="64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2847" y="2038294"/>
            <a:ext cx="3034769" cy="31460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92079" y="2734137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ダビデの　</a:t>
            </a:r>
            <a:r>
              <a:rPr kumimoji="1" lang="ja-JP" altLang="en-US" sz="2400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ような</a:t>
            </a:r>
            <a:endParaRPr kumimoji="1"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でしを</a:t>
            </a:r>
            <a:endParaRPr kumimoji="1"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のこしまし</a:t>
            </a:r>
            <a:r>
              <a:rPr kumimoji="1"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た</a:t>
            </a:r>
          </a:p>
        </p:txBody>
      </p:sp>
    </p:spTree>
    <p:extLst>
      <p:ext uri="{BB962C8B-B14F-4D97-AF65-F5344CB8AC3E}">
        <p14:creationId xmlns:p14="http://schemas.microsoft.com/office/powerpoint/2010/main" val="13253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32</Words>
  <Application>Microsoft Office PowerPoint</Application>
  <PresentationFormat>画面に合わせる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HGS創英角ｺﾞｼｯｸUB</vt:lpstr>
      <vt:lpstr>맑은 고딕</vt:lpstr>
      <vt:lpstr>Arial</vt:lpstr>
      <vt:lpstr>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010.3273.0023</dc:creator>
  <cp:lastModifiedBy>佐々木智香子</cp:lastModifiedBy>
  <cp:revision>10</cp:revision>
  <dcterms:created xsi:type="dcterms:W3CDTF">2015-07-17T16:28:50Z</dcterms:created>
  <dcterms:modified xsi:type="dcterms:W3CDTF">2015-07-21T00:46:44Z</dcterms:modified>
</cp:coreProperties>
</file>