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366A5"/>
    <a:srgbClr val="A2C35D"/>
    <a:srgbClr val="C7524F"/>
    <a:srgbClr val="5184C1"/>
    <a:srgbClr val="4BACC6"/>
    <a:srgbClr val="FAC090"/>
    <a:srgbClr val="558ED5"/>
    <a:srgbClr val="B3A2C7"/>
    <a:srgbClr val="9C7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126" y="312"/>
      </p:cViewPr>
      <p:guideLst>
        <p:guide orient="horz" pos="180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\\psf\Home\Desktop\2016 여름성경학교\Untitled-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 userDrawn="1"/>
        </p:nvSpPr>
        <p:spPr>
          <a:xfrm>
            <a:off x="0" y="0"/>
            <a:ext cx="9144817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0" y="5570984"/>
            <a:ext cx="9144817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0" name="직사각형 9"/>
          <p:cNvSpPr/>
          <p:nvPr userDrawn="1"/>
        </p:nvSpPr>
        <p:spPr>
          <a:xfrm rot="5400000">
            <a:off x="-2713484" y="2713484"/>
            <a:ext cx="5570984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" name="직사각형 10"/>
          <p:cNvSpPr/>
          <p:nvPr userDrawn="1"/>
        </p:nvSpPr>
        <p:spPr>
          <a:xfrm rot="5400000">
            <a:off x="6251313" y="2749488"/>
            <a:ext cx="5642992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3" name="Picture 3" descr="\\psf\Home\Desktop\2016 여름성경학교\Untitled-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03" y="1208867"/>
            <a:ext cx="2233233" cy="38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1236"/>
            <a:ext cx="5224463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49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97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76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 userDrawn="1"/>
        </p:nvSpPr>
        <p:spPr>
          <a:xfrm>
            <a:off x="0" y="0"/>
            <a:ext cx="9144817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5570984"/>
            <a:ext cx="9144817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8" name="직사각형 17"/>
          <p:cNvSpPr/>
          <p:nvPr userDrawn="1"/>
        </p:nvSpPr>
        <p:spPr>
          <a:xfrm rot="5400000">
            <a:off x="-2713484" y="2713484"/>
            <a:ext cx="5570984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9" name="직사각형 18"/>
          <p:cNvSpPr/>
          <p:nvPr userDrawn="1"/>
        </p:nvSpPr>
        <p:spPr>
          <a:xfrm rot="5400000">
            <a:off x="6251313" y="2749488"/>
            <a:ext cx="5642992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70219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\\psf\Home\Desktop\2016 여름성경학교\Untitled-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 userDrawn="1"/>
        </p:nvSpPr>
        <p:spPr>
          <a:xfrm>
            <a:off x="0" y="0"/>
            <a:ext cx="9144817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0" y="5570984"/>
            <a:ext cx="9144817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4" name="직사각형 13"/>
          <p:cNvSpPr/>
          <p:nvPr userDrawn="1"/>
        </p:nvSpPr>
        <p:spPr>
          <a:xfrm rot="5400000">
            <a:off x="-2713484" y="2713484"/>
            <a:ext cx="5570984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5" name="직사각형 14"/>
          <p:cNvSpPr/>
          <p:nvPr userDrawn="1"/>
        </p:nvSpPr>
        <p:spPr>
          <a:xfrm rot="5400000">
            <a:off x="6251313" y="2749488"/>
            <a:ext cx="5642992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5158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57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72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03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55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73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23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49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03648" y="1921396"/>
            <a:ext cx="1872208" cy="1200329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04A7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ヨセ</a:t>
            </a:r>
            <a:endParaRPr kumimoji="1" lang="ja-JP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604A7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15816" y="1798286"/>
            <a:ext cx="1296144" cy="1323439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04A7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フ</a:t>
            </a:r>
            <a:endParaRPr kumimoji="1" lang="ja-JP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604A7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699792" y="1459292"/>
            <a:ext cx="1440160" cy="646331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txBody>
          <a:bodyPr wrap="square">
            <a:spAutoFit/>
          </a:bodyPr>
          <a:lstStyle/>
          <a:p>
            <a:endParaRPr kumimoji="1" lang="ja-JP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604A7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esktop\2016 여름성경학교\형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99" y="158479"/>
            <a:ext cx="4500313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" y="33040"/>
            <a:ext cx="5054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7" y="1190789"/>
            <a:ext cx="5602287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" y="2365319"/>
            <a:ext cx="86820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4" y="3649588"/>
            <a:ext cx="2805113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78768" y="351469"/>
            <a:ext cx="41764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ltDnDiag">
                  <a:fgClr>
                    <a:srgbClr val="C00000"/>
                  </a:fgClr>
                  <a:bgClr>
                    <a:schemeClr val="bg1"/>
                  </a:bgClr>
                </a:pattFill>
              </a:rPr>
              <a:t>かみさまの　こくいん</a:t>
            </a:r>
            <a:endParaRPr kumimoji="1" lang="ja-JP" altLang="en-US" sz="3600" b="1" dirty="0">
              <a:ln w="12700">
                <a:solidFill>
                  <a:srgbClr val="C00000"/>
                </a:solidFill>
                <a:prstDash val="solid"/>
              </a:ln>
              <a:pattFill prst="ltDnDiag">
                <a:fgClr>
                  <a:srgbClr val="C00000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8768" y="1507837"/>
            <a:ext cx="4529336" cy="523220"/>
          </a:xfrm>
          <a:prstGeom prst="rect">
            <a:avLst/>
          </a:prstGeom>
          <a:solidFill>
            <a:srgbClr val="95B3D7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かみのかたち</a:t>
            </a:r>
            <a:r>
              <a:rPr kumimoji="1" lang="ja-JP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（そうせいき</a:t>
            </a:r>
            <a:r>
              <a:rPr kumimoji="1" lang="en-US" altLang="ja-JP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1:27)</a:t>
            </a:r>
            <a:endParaRPr kumimoji="1" lang="ja-JP" alt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8768" y="2731566"/>
            <a:ext cx="7920880" cy="523220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かみさまと　ともに－せいふく、おさめる</a:t>
            </a:r>
            <a:r>
              <a:rPr kumimoji="1" lang="ja-JP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（そうせいき</a:t>
            </a:r>
            <a:r>
              <a:rPr kumimoji="1" lang="en-US" altLang="ja-JP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1:28)</a:t>
            </a:r>
            <a:endParaRPr kumimoji="1" lang="ja-JP" alt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09792" y="3980190"/>
            <a:ext cx="2938204" cy="523220"/>
          </a:xfrm>
          <a:prstGeom prst="rect">
            <a:avLst/>
          </a:prstGeom>
          <a:solidFill>
            <a:srgbClr val="C3D69B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まことのしあわせ</a:t>
            </a:r>
            <a:endParaRPr kumimoji="1" lang="ja-JP" alt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3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0" y="1201316"/>
            <a:ext cx="48768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0" y="2497460"/>
            <a:ext cx="50419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0" y="3793604"/>
            <a:ext cx="5145087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\\psf\Home\Desktop\사람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48402"/>
            <a:ext cx="25812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psf\Host\Volumes\Sunghyun.Park\Pictures\keynotePPT\특강준비\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05" y="840777"/>
            <a:ext cx="1793751" cy="11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33040"/>
            <a:ext cx="44862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978768" y="351469"/>
            <a:ext cx="41764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12700">
                  <a:solidFill>
                    <a:schemeClr val="tx2"/>
                  </a:solidFill>
                  <a:prstDash val="solid"/>
                </a:ln>
                <a:pattFill prst="ltDnDiag">
                  <a:fgClr>
                    <a:schemeClr val="tx2"/>
                  </a:fgClr>
                  <a:bgClr>
                    <a:schemeClr val="bg1"/>
                  </a:bgClr>
                </a:pattFill>
              </a:rPr>
              <a:t>サタンの　こくいん</a:t>
            </a:r>
            <a:endParaRPr kumimoji="1" lang="ja-JP" altLang="en-US" sz="3600" b="1" dirty="0">
              <a:ln w="12700">
                <a:solidFill>
                  <a:schemeClr val="tx2"/>
                </a:solidFill>
                <a:prstDash val="solid"/>
              </a:ln>
              <a:pattFill prst="ltDnDiag">
                <a:fgClr>
                  <a:schemeClr val="tx2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59058" y="1504210"/>
            <a:ext cx="4549081" cy="584775"/>
          </a:xfrm>
          <a:prstGeom prst="rect">
            <a:avLst/>
          </a:prstGeom>
          <a:solidFill>
            <a:srgbClr val="D9969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わたしのた</a:t>
            </a:r>
            <a:r>
              <a:rPr kumimoji="1" lang="ja-JP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め</a:t>
            </a:r>
            <a:r>
              <a:rPr kumimoji="1" lang="ja-JP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（そうせいき３しょう</a:t>
            </a:r>
            <a:r>
              <a:rPr kumimoji="1" lang="en-US" altLang="ja-JP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kumimoji="1" lang="ja-JP" alt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2928" y="2768344"/>
            <a:ext cx="4750470" cy="584775"/>
          </a:xfrm>
          <a:prstGeom prst="rect">
            <a:avLst/>
          </a:prstGeom>
          <a:solidFill>
            <a:srgbClr val="93CDD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にくたいの</a:t>
            </a:r>
            <a:r>
              <a:rPr kumimoji="1" lang="ja-JP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ため</a:t>
            </a:r>
            <a:r>
              <a:rPr kumimoji="1" lang="ja-JP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（そうせいき６しょう</a:t>
            </a:r>
            <a:r>
              <a:rPr kumimoji="1" lang="en-US" altLang="ja-JP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kumimoji="1" lang="ja-JP" alt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5666" y="4064488"/>
            <a:ext cx="4853657" cy="584775"/>
          </a:xfrm>
          <a:prstGeom prst="rect">
            <a:avLst/>
          </a:prstGeom>
          <a:solidFill>
            <a:srgbClr val="948A5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せいこうのため</a:t>
            </a:r>
            <a:r>
              <a:rPr kumimoji="1" lang="ja-JP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（そうせいき</a:t>
            </a:r>
            <a:r>
              <a:rPr kumimoji="1" lang="en-US" altLang="ja-JP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</a:t>
            </a:r>
            <a:r>
              <a:rPr kumimoji="1" lang="ja-JP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しょう</a:t>
            </a:r>
            <a:r>
              <a:rPr kumimoji="1" lang="en-US" altLang="ja-JP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kumimoji="1" lang="ja-JP" alt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760454" y="102400"/>
            <a:ext cx="3694113" cy="5280025"/>
            <a:chOff x="4727202" y="1424475"/>
            <a:chExt cx="3694113" cy="5280025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202" y="1424475"/>
              <a:ext cx="3694113" cy="528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5605447" y="2399012"/>
              <a:ext cx="864096" cy="369332"/>
            </a:xfrm>
            <a:prstGeom prst="rect">
              <a:avLst/>
            </a:prstGeom>
            <a:solidFill>
              <a:srgbClr val="9C745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わたし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1707627">
              <a:off x="5141290" y="3636486"/>
              <a:ext cx="645432" cy="369332"/>
            </a:xfrm>
            <a:prstGeom prst="rect">
              <a:avLst/>
            </a:prstGeom>
            <a:solidFill>
              <a:srgbClr val="BDAFB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にく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166520" y="2225938"/>
              <a:ext cx="776435" cy="646331"/>
            </a:xfrm>
            <a:prstGeom prst="rect">
              <a:avLst/>
            </a:prstGeom>
            <a:solidFill>
              <a:srgbClr val="9C745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きる</a:t>
              </a:r>
              <a:endParaRPr kumimoji="1" lang="en-US" altLang="ja-JP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　こと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20835260">
              <a:off x="5293090" y="4319351"/>
              <a:ext cx="1071685" cy="646331"/>
            </a:xfrm>
            <a:prstGeom prst="rect">
              <a:avLst/>
            </a:prstGeom>
            <a:solidFill>
              <a:srgbClr val="BDAFB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たべる　　　</a:t>
              </a:r>
              <a:endParaRPr kumimoji="1" lang="en-US" altLang="ja-JP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  <a:p>
              <a:r>
                <a:rPr kumimoji="1" lang="ja-JP" altLang="en-US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　</a:t>
              </a:r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　こと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19238423">
              <a:off x="7133299" y="3660580"/>
              <a:ext cx="998074" cy="369332"/>
            </a:xfrm>
            <a:prstGeom prst="rect">
              <a:avLst/>
            </a:prstGeom>
            <a:solidFill>
              <a:srgbClr val="BDAFB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せいこう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51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731091" y="278276"/>
            <a:ext cx="4248472" cy="5159226"/>
            <a:chOff x="4572000" y="384634"/>
            <a:chExt cx="4072666" cy="4945732"/>
          </a:xfrm>
        </p:grpSpPr>
        <p:pic>
          <p:nvPicPr>
            <p:cNvPr id="5122" name="Picture 2" descr="\\psf\Home\Desktop\2016 여름성경학교\요셉배경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84634"/>
              <a:ext cx="4072666" cy="49457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\\psf\Home\Desktop\2016 여름성경학교\Untitled-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5465" y="1129308"/>
              <a:ext cx="2233233" cy="3865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" y="49188"/>
            <a:ext cx="70961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3277"/>
            <a:ext cx="4468813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978768" y="351469"/>
            <a:ext cx="68335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12700">
                  <a:solidFill>
                    <a:srgbClr val="FF9900"/>
                  </a:solidFill>
                  <a:prstDash val="solid"/>
                </a:ln>
                <a:pattFill prst="ltDnDiag">
                  <a:fgClr>
                    <a:srgbClr val="F9AB6B"/>
                  </a:fgClr>
                  <a:bgClr>
                    <a:schemeClr val="bg1"/>
                  </a:bgClr>
                </a:pattFill>
              </a:rPr>
              <a:t>みことばに　ねを　おろす　じかん</a:t>
            </a:r>
            <a:endParaRPr kumimoji="1" lang="ja-JP" altLang="en-US" sz="3600" b="1" dirty="0">
              <a:ln w="12700">
                <a:solidFill>
                  <a:srgbClr val="FF9900"/>
                </a:solidFill>
                <a:prstDash val="solid"/>
              </a:ln>
              <a:pattFill prst="ltDnDiag">
                <a:fgClr>
                  <a:srgbClr val="F9AB6B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18356" y="1727746"/>
            <a:ext cx="3377208" cy="2062103"/>
          </a:xfrm>
          <a:prstGeom prst="rect">
            <a:avLst/>
          </a:prstGeom>
          <a:solidFill>
            <a:srgbClr val="B3A2C7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ヨセフは　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みことばに　ねを　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おろす　じかんが　ありました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" y="49188"/>
            <a:ext cx="70961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75" y="1489348"/>
            <a:ext cx="34813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978768" y="351469"/>
            <a:ext cx="68335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12700">
                  <a:solidFill>
                    <a:srgbClr val="FF9900"/>
                  </a:solidFill>
                  <a:prstDash val="solid"/>
                </a:ln>
                <a:pattFill prst="ltDnDiag">
                  <a:fgClr>
                    <a:srgbClr val="F9AB6B"/>
                  </a:fgClr>
                  <a:bgClr>
                    <a:schemeClr val="bg1"/>
                  </a:bgClr>
                </a:pattFill>
              </a:rPr>
              <a:t>みことばに　ねを　おろす　じかん</a:t>
            </a:r>
            <a:endParaRPr kumimoji="1" lang="ja-JP" altLang="en-US" sz="3600" b="1" dirty="0">
              <a:ln w="12700">
                <a:solidFill>
                  <a:srgbClr val="FF9900"/>
                </a:solidFill>
                <a:prstDash val="solid"/>
              </a:ln>
              <a:pattFill prst="ltDnDiag">
                <a:fgClr>
                  <a:srgbClr val="F9AB6B"/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6146" name="Picture 2" descr="\\psf\Home\Desktop\사람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606855"/>
            <a:ext cx="25812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グループ化 12"/>
          <p:cNvGrpSpPr/>
          <p:nvPr/>
        </p:nvGrpSpPr>
        <p:grpSpPr>
          <a:xfrm>
            <a:off x="3643647" y="147556"/>
            <a:ext cx="3694113" cy="5280025"/>
            <a:chOff x="4727202" y="1424475"/>
            <a:chExt cx="3694113" cy="5280025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202" y="1424475"/>
              <a:ext cx="3694113" cy="528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605447" y="2399012"/>
              <a:ext cx="864096" cy="369332"/>
            </a:xfrm>
            <a:prstGeom prst="rect">
              <a:avLst/>
            </a:prstGeom>
            <a:solidFill>
              <a:srgbClr val="9C745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わたし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1707627">
              <a:off x="5141290" y="3636486"/>
              <a:ext cx="645432" cy="369332"/>
            </a:xfrm>
            <a:prstGeom prst="rect">
              <a:avLst/>
            </a:prstGeom>
            <a:solidFill>
              <a:srgbClr val="BDAFB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にく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166520" y="2225938"/>
              <a:ext cx="776435" cy="646331"/>
            </a:xfrm>
            <a:prstGeom prst="rect">
              <a:avLst/>
            </a:prstGeom>
            <a:solidFill>
              <a:srgbClr val="9C745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きる</a:t>
              </a:r>
              <a:endParaRPr kumimoji="1" lang="en-US" altLang="ja-JP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　こと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20835260">
              <a:off x="5293090" y="4319351"/>
              <a:ext cx="1071685" cy="646331"/>
            </a:xfrm>
            <a:prstGeom prst="rect">
              <a:avLst/>
            </a:prstGeom>
            <a:solidFill>
              <a:srgbClr val="BDAFB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たべる　　　</a:t>
              </a:r>
              <a:endParaRPr kumimoji="1" lang="en-US" altLang="ja-JP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  <a:p>
              <a:r>
                <a:rPr kumimoji="1" lang="ja-JP" altLang="en-US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　</a:t>
              </a:r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　こと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 rot="19238423">
              <a:off x="7133299" y="3660580"/>
              <a:ext cx="998074" cy="369332"/>
            </a:xfrm>
            <a:prstGeom prst="rect">
              <a:avLst/>
            </a:prstGeom>
            <a:solidFill>
              <a:srgbClr val="BDAFB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せいこう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6147" name="Picture 3" descr="\\psf\Home\Desktop\특강준비\복음각인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647" y="407685"/>
            <a:ext cx="404812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1037256" y="1750317"/>
            <a:ext cx="2385263" cy="2554545"/>
          </a:xfrm>
          <a:prstGeom prst="rect">
            <a:avLst/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サタンの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まちがった　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err="1" smtClean="0">
                <a:solidFill>
                  <a:schemeClr val="bg1"/>
                </a:solidFill>
              </a:rPr>
              <a:t>こくいんが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ふせがれる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じかんで</a:t>
            </a:r>
            <a:r>
              <a:rPr kumimoji="1" lang="ja-JP" altLang="en-US" sz="3200" dirty="0">
                <a:solidFill>
                  <a:schemeClr val="bg1"/>
                </a:solidFill>
              </a:rPr>
              <a:t>す</a:t>
            </a:r>
          </a:p>
        </p:txBody>
      </p:sp>
    </p:spTree>
    <p:extLst>
      <p:ext uri="{BB962C8B-B14F-4D97-AF65-F5344CB8AC3E}">
        <p14:creationId xmlns:p14="http://schemas.microsoft.com/office/powerpoint/2010/main" val="368073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" y="49188"/>
            <a:ext cx="70961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\\psf\Home\Desktop\세계복음화렘넌_비행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5" y="958165"/>
            <a:ext cx="3810343" cy="449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93" y="1433488"/>
            <a:ext cx="46878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78768" y="351469"/>
            <a:ext cx="68335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12700">
                  <a:solidFill>
                    <a:srgbClr val="FF9900"/>
                  </a:solidFill>
                  <a:prstDash val="solid"/>
                </a:ln>
                <a:pattFill prst="ltDnDiag">
                  <a:fgClr>
                    <a:srgbClr val="F9AB6B"/>
                  </a:fgClr>
                  <a:bgClr>
                    <a:schemeClr val="bg1"/>
                  </a:bgClr>
                </a:pattFill>
              </a:rPr>
              <a:t>みことばに　ねを　おろす　じかん</a:t>
            </a:r>
            <a:endParaRPr kumimoji="1" lang="ja-JP" altLang="en-US" sz="3600" b="1" dirty="0">
              <a:ln w="12700">
                <a:solidFill>
                  <a:srgbClr val="FF9900"/>
                </a:solidFill>
                <a:prstDash val="solid"/>
              </a:ln>
              <a:pattFill prst="ltDnDiag">
                <a:fgClr>
                  <a:srgbClr val="F9AB6B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6056" y="1735769"/>
            <a:ext cx="3456384" cy="2554545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かてい、かけい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くに、</a:t>
            </a:r>
            <a:r>
              <a:rPr kumimoji="1" lang="ja-JP" altLang="en-US" sz="3200" dirty="0" err="1" smtClean="0">
                <a:solidFill>
                  <a:schemeClr val="bg1"/>
                </a:solidFill>
              </a:rPr>
              <a:t>せ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かいを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いかす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レムナントとして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もちいられま</a:t>
            </a:r>
            <a:r>
              <a:rPr kumimoji="1" lang="ja-JP" altLang="en-US" sz="3200" dirty="0">
                <a:solidFill>
                  <a:schemeClr val="bg1"/>
                </a:solidFill>
              </a:rPr>
              <a:t>す</a:t>
            </a:r>
          </a:p>
        </p:txBody>
      </p:sp>
    </p:spTree>
    <p:extLst>
      <p:ext uri="{BB962C8B-B14F-4D97-AF65-F5344CB8AC3E}">
        <p14:creationId xmlns:p14="http://schemas.microsoft.com/office/powerpoint/2010/main" val="21577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07182" y="328567"/>
            <a:ext cx="79280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tx1"/>
                  </a:fgClr>
                  <a:bgClr>
                    <a:schemeClr val="bg1"/>
                  </a:bgClr>
                </a:pattFill>
              </a:rPr>
              <a:t>わたしも　ヨセフのように</a:t>
            </a:r>
            <a:endParaRPr kumimoji="1" lang="en-US" altLang="ja-JP" sz="4000" b="1" dirty="0" smtClean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tx1"/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kumimoji="1" lang="ja-JP" alt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tx1"/>
                  </a:fgClr>
                  <a:bgClr>
                    <a:schemeClr val="bg1"/>
                  </a:bgClr>
                </a:pattFill>
              </a:rPr>
              <a:t>みことばに　ねを　おろす　</a:t>
            </a:r>
            <a:endParaRPr kumimoji="1" lang="en-US" altLang="ja-JP" sz="4000" b="1" dirty="0" smtClean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tx1"/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kumimoji="1" lang="ja-JP" alt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tx1"/>
                  </a:fgClr>
                  <a:bgClr>
                    <a:schemeClr val="bg1"/>
                  </a:bgClr>
                </a:pattFill>
              </a:rPr>
              <a:t>じかんを　もちます！</a:t>
            </a:r>
            <a:endParaRPr kumimoji="1" lang="ja-JP" altLang="en-US" sz="4000" b="1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3731" y="2569468"/>
            <a:ext cx="885495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4BACC6"/>
                </a:solidFill>
              </a:rPr>
              <a:t>①れいはい　</a:t>
            </a:r>
            <a:r>
              <a:rPr kumimoji="1" lang="ja-JP" altLang="en-US" sz="2400" dirty="0" smtClean="0">
                <a:solidFill>
                  <a:srgbClr val="5184C1"/>
                </a:solidFill>
              </a:rPr>
              <a:t>②</a:t>
            </a:r>
            <a:r>
              <a:rPr kumimoji="1" lang="ja-JP" altLang="en-US" sz="2400" dirty="0" err="1" smtClean="0">
                <a:solidFill>
                  <a:srgbClr val="5184C1"/>
                </a:solidFill>
              </a:rPr>
              <a:t>み</a:t>
            </a:r>
            <a:r>
              <a:rPr kumimoji="1" lang="ja-JP" altLang="en-US" sz="2400" dirty="0" smtClean="0">
                <a:solidFill>
                  <a:srgbClr val="5184C1"/>
                </a:solidFill>
              </a:rPr>
              <a:t>ことばもくそう</a:t>
            </a:r>
            <a:r>
              <a:rPr kumimoji="1" lang="ja-JP" altLang="en-US" sz="2400" dirty="0" smtClean="0">
                <a:solidFill>
                  <a:srgbClr val="4BACC6"/>
                </a:solidFill>
              </a:rPr>
              <a:t>　　</a:t>
            </a:r>
            <a:r>
              <a:rPr kumimoji="1" lang="ja-JP" altLang="en-US" sz="2400" dirty="0" smtClean="0">
                <a:solidFill>
                  <a:srgbClr val="C7524F"/>
                </a:solidFill>
              </a:rPr>
              <a:t>③いのり</a:t>
            </a:r>
            <a:r>
              <a:rPr kumimoji="1" lang="ja-JP" altLang="en-US" sz="2400" dirty="0" smtClean="0">
                <a:solidFill>
                  <a:srgbClr val="4BACC6"/>
                </a:solidFill>
              </a:rPr>
              <a:t>　　</a:t>
            </a:r>
            <a:r>
              <a:rPr kumimoji="1" lang="ja-JP" altLang="en-US" sz="2400" dirty="0" smtClean="0">
                <a:solidFill>
                  <a:srgbClr val="A2C35D"/>
                </a:solidFill>
              </a:rPr>
              <a:t>④さんび　</a:t>
            </a:r>
            <a:r>
              <a:rPr kumimoji="1" lang="ja-JP" altLang="en-US" sz="2400" dirty="0" smtClean="0">
                <a:solidFill>
                  <a:srgbClr val="8366A5"/>
                </a:solidFill>
              </a:rPr>
              <a:t>⑤でんどう</a:t>
            </a:r>
            <a:endParaRPr kumimoji="1" lang="ja-JP" altLang="en-US" sz="2400" dirty="0">
              <a:solidFill>
                <a:srgbClr val="8366A5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3387" y="3557532"/>
            <a:ext cx="885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わたしは　どうすれば　かみさまの　</a:t>
            </a:r>
            <a:r>
              <a:rPr kumimoji="1" lang="ja-JP" alt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み</a:t>
            </a:r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ことばに　</a:t>
            </a:r>
            <a:endParaRPr kumimoji="1" lang="en-US" altLang="ja-JP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accent1">
                    <a:lumMod val="50000"/>
                  </a:schemeClr>
                </a:solidFill>
              </a:rPr>
              <a:t>　</a:t>
            </a:r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ねを　おろす　じかんを　もつことが　</a:t>
            </a:r>
            <a:endParaRPr kumimoji="1" lang="en-US" altLang="ja-JP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accent1">
                    <a:lumMod val="50000"/>
                  </a:schemeClr>
                </a:solidFill>
              </a:rPr>
              <a:t>　</a:t>
            </a:r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できるのでしょうか？</a:t>
            </a:r>
            <a:endParaRPr kumimoji="1" lang="ja-JP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5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89</Words>
  <Application>Microsoft Office PowerPoint</Application>
  <PresentationFormat>画面に合わせる (16:10)</PresentationFormat>
  <Paragraphs>47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맑은 고딕</vt:lpstr>
      <vt:lpstr>ＭＳ Ｐゴシック</vt:lpstr>
      <vt:lpstr>Arial</vt:lpstr>
      <vt:lpstr>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CHRIMI</dc:creator>
  <cp:lastModifiedBy>ちかこ</cp:lastModifiedBy>
  <cp:revision>40</cp:revision>
  <dcterms:created xsi:type="dcterms:W3CDTF">2016-07-01T23:51:36Z</dcterms:created>
  <dcterms:modified xsi:type="dcterms:W3CDTF">2016-07-25T02:45:08Z</dcterms:modified>
</cp:coreProperties>
</file>