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78" y="7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4959A-F18E-40AE-9EFE-4CAED630DA51}" type="datetimeFigureOut">
              <a:rPr kumimoji="1" lang="ja-JP" altLang="en-US" smtClean="0"/>
              <a:t>2016/7/25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C479F-AAF6-4E2C-A8B7-256AF375AF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0907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4959A-F18E-40AE-9EFE-4CAED630DA51}" type="datetimeFigureOut">
              <a:rPr kumimoji="1" lang="ja-JP" altLang="en-US" smtClean="0"/>
              <a:t>2016/7/25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C479F-AAF6-4E2C-A8B7-256AF375AF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8719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4959A-F18E-40AE-9EFE-4CAED630DA51}" type="datetimeFigureOut">
              <a:rPr kumimoji="1" lang="ja-JP" altLang="en-US" smtClean="0"/>
              <a:t>2016/7/25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C479F-AAF6-4E2C-A8B7-256AF375AF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4517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4959A-F18E-40AE-9EFE-4CAED630DA51}" type="datetimeFigureOut">
              <a:rPr kumimoji="1" lang="ja-JP" altLang="en-US" smtClean="0"/>
              <a:t>2016/7/25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C479F-AAF6-4E2C-A8B7-256AF375AF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1290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4959A-F18E-40AE-9EFE-4CAED630DA51}" type="datetimeFigureOut">
              <a:rPr kumimoji="1" lang="ja-JP" altLang="en-US" smtClean="0"/>
              <a:t>2016/7/25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C479F-AAF6-4E2C-A8B7-256AF375AF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731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4959A-F18E-40AE-9EFE-4CAED630DA51}" type="datetimeFigureOut">
              <a:rPr kumimoji="1" lang="ja-JP" altLang="en-US" smtClean="0"/>
              <a:t>2016/7/25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C479F-AAF6-4E2C-A8B7-256AF375AF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5792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4959A-F18E-40AE-9EFE-4CAED630DA51}" type="datetimeFigureOut">
              <a:rPr kumimoji="1" lang="ja-JP" altLang="en-US" smtClean="0"/>
              <a:t>2016/7/25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C479F-AAF6-4E2C-A8B7-256AF375AF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4763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4959A-F18E-40AE-9EFE-4CAED630DA51}" type="datetimeFigureOut">
              <a:rPr kumimoji="1" lang="ja-JP" altLang="en-US" smtClean="0"/>
              <a:t>2016/7/25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C479F-AAF6-4E2C-A8B7-256AF375AF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6407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4959A-F18E-40AE-9EFE-4CAED630DA51}" type="datetimeFigureOut">
              <a:rPr kumimoji="1" lang="ja-JP" altLang="en-US" smtClean="0"/>
              <a:t>2016/7/25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C479F-AAF6-4E2C-A8B7-256AF375AF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987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4959A-F18E-40AE-9EFE-4CAED630DA51}" type="datetimeFigureOut">
              <a:rPr kumimoji="1" lang="ja-JP" altLang="en-US" smtClean="0"/>
              <a:t>2016/7/25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C479F-AAF6-4E2C-A8B7-256AF375AF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4210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4959A-F18E-40AE-9EFE-4CAED630DA51}" type="datetimeFigureOut">
              <a:rPr kumimoji="1" lang="ja-JP" altLang="en-US" smtClean="0"/>
              <a:t>2016/7/25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C479F-AAF6-4E2C-A8B7-256AF375AF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3851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44959A-F18E-40AE-9EFE-4CAED630DA51}" type="datetimeFigureOut">
              <a:rPr kumimoji="1" lang="ja-JP" altLang="en-US" smtClean="0"/>
              <a:t>2016/7/25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C479F-AAF6-4E2C-A8B7-256AF375AF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596509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436608" cy="4705413"/>
          </a:xfrm>
        </p:spPr>
        <p:txBody>
          <a:bodyPr>
            <a:normAutofit fontScale="90000"/>
          </a:bodyPr>
          <a:lstStyle/>
          <a:p>
            <a:r>
              <a:rPr kumimoji="1" lang="ja-JP" altLang="en-US" sz="88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せんせい</a:t>
            </a:r>
            <a:r>
              <a:rPr kumimoji="1" lang="en-US" altLang="ja-JP" sz="88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/>
            </a:r>
            <a:br>
              <a:rPr kumimoji="1" lang="en-US" altLang="ja-JP" sz="88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</a:br>
            <a:r>
              <a:rPr lang="en-US" altLang="ja-JP" sz="8800" dirty="0">
                <a:latin typeface="HG明朝E" panose="02020909000000000000" pitchFamily="17" charset="-128"/>
                <a:ea typeface="HG明朝E" panose="02020909000000000000" pitchFamily="17" charset="-128"/>
              </a:rPr>
              <a:t/>
            </a:r>
            <a:br>
              <a:rPr lang="en-US" altLang="ja-JP" sz="8800" dirty="0">
                <a:latin typeface="HG明朝E" panose="02020909000000000000" pitchFamily="17" charset="-128"/>
                <a:ea typeface="HG明朝E" panose="02020909000000000000" pitchFamily="17" charset="-128"/>
              </a:rPr>
            </a:br>
            <a:r>
              <a:rPr lang="ja-JP" altLang="en-US" sz="80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かみさまの　まえで</a:t>
            </a:r>
            <a:r>
              <a:rPr lang="en-US" altLang="ja-JP" sz="80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/>
            </a:r>
            <a:br>
              <a:rPr lang="en-US" altLang="ja-JP" sz="80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</a:br>
            <a:r>
              <a:rPr lang="en-US" altLang="ja-JP" sz="8000" dirty="0">
                <a:latin typeface="HG明朝E" panose="02020909000000000000" pitchFamily="17" charset="-128"/>
                <a:ea typeface="HG明朝E" panose="02020909000000000000" pitchFamily="17" charset="-128"/>
              </a:rPr>
              <a:t/>
            </a:r>
            <a:br>
              <a:rPr lang="en-US" altLang="ja-JP" sz="8000" dirty="0">
                <a:latin typeface="HG明朝E" panose="02020909000000000000" pitchFamily="17" charset="-128"/>
                <a:ea typeface="HG明朝E" panose="02020909000000000000" pitchFamily="17" charset="-128"/>
              </a:rPr>
            </a:br>
            <a:r>
              <a:rPr lang="en-US" altLang="ja-JP" sz="98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CORAM</a:t>
            </a:r>
            <a:r>
              <a:rPr lang="ja-JP" altLang="en-US" sz="98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　</a:t>
            </a:r>
            <a:r>
              <a:rPr lang="en-US" altLang="ja-JP" sz="98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DEO</a:t>
            </a:r>
            <a:endParaRPr kumimoji="1" lang="ja-JP" altLang="en-US" sz="9800" dirty="0">
              <a:latin typeface="HG明朝E" panose="02020909000000000000" pitchFamily="17" charset="-128"/>
              <a:ea typeface="HG明朝E" panose="02020909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54709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75488" y="1573466"/>
            <a:ext cx="11960352" cy="4705413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66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ひとつ、ただ　かみさまと</a:t>
            </a:r>
            <a:r>
              <a:rPr kumimoji="1" lang="en-US" altLang="ja-JP" sz="66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/>
            </a:r>
            <a:br>
              <a:rPr kumimoji="1" lang="en-US" altLang="ja-JP" sz="66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</a:br>
            <a:r>
              <a:rPr kumimoji="1" lang="ja-JP" altLang="en-US" sz="66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　　　</a:t>
            </a:r>
            <a:r>
              <a:rPr lang="ja-JP" altLang="en-US" sz="66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ともに　いる</a:t>
            </a:r>
            <a:r>
              <a:rPr lang="en-US" altLang="ja-JP" sz="66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/>
            </a:r>
            <a:br>
              <a:rPr lang="en-US" altLang="ja-JP" sz="66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</a:br>
            <a:r>
              <a:rPr lang="ja-JP" altLang="en-US" sz="66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　　　まことの　しあわせを</a:t>
            </a:r>
            <a:r>
              <a:rPr lang="en-US" altLang="ja-JP" sz="66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/>
            </a:r>
            <a:br>
              <a:rPr lang="en-US" altLang="ja-JP" sz="66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</a:br>
            <a:r>
              <a:rPr lang="ja-JP" altLang="en-US" sz="66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　　　あじわいます</a:t>
            </a:r>
            <a:endParaRPr kumimoji="1" lang="ja-JP" altLang="en-US" sz="7200" dirty="0">
              <a:latin typeface="HG明朝E" panose="02020909000000000000" pitchFamily="17" charset="-128"/>
              <a:ea typeface="HG明朝E" panose="02020909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58284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63296" y="1378394"/>
            <a:ext cx="11960352" cy="4705413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66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ひとつ、</a:t>
            </a:r>
            <a:r>
              <a:rPr kumimoji="1" lang="ja-JP" altLang="en-US" sz="6600" dirty="0" err="1" smtClean="0">
                <a:latin typeface="HG明朝E" panose="02020909000000000000" pitchFamily="17" charset="-128"/>
                <a:ea typeface="HG明朝E" panose="02020909000000000000" pitchFamily="17" charset="-128"/>
              </a:rPr>
              <a:t>み</a:t>
            </a:r>
            <a:r>
              <a:rPr kumimoji="1" lang="ja-JP" altLang="en-US" sz="66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ことばに</a:t>
            </a:r>
            <a:r>
              <a:rPr kumimoji="1" lang="en-US" altLang="ja-JP" sz="66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/>
            </a:r>
            <a:br>
              <a:rPr kumimoji="1" lang="en-US" altLang="ja-JP" sz="66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</a:br>
            <a:r>
              <a:rPr lang="ja-JP" altLang="en-US" sz="6600" dirty="0">
                <a:latin typeface="HG明朝E" panose="02020909000000000000" pitchFamily="17" charset="-128"/>
                <a:ea typeface="HG明朝E" panose="02020909000000000000" pitchFamily="17" charset="-128"/>
              </a:rPr>
              <a:t>　</a:t>
            </a:r>
            <a:r>
              <a:rPr lang="ja-JP" altLang="en-US" sz="66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　　　ねを　おろす</a:t>
            </a:r>
            <a:r>
              <a:rPr lang="en-US" altLang="ja-JP" sz="66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/>
            </a:r>
            <a:br>
              <a:rPr lang="en-US" altLang="ja-JP" sz="66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</a:br>
            <a:r>
              <a:rPr lang="ja-JP" altLang="en-US" sz="6600" dirty="0">
                <a:latin typeface="HG明朝E" panose="02020909000000000000" pitchFamily="17" charset="-128"/>
                <a:ea typeface="HG明朝E" panose="02020909000000000000" pitchFamily="17" charset="-128"/>
              </a:rPr>
              <a:t>　</a:t>
            </a:r>
            <a:r>
              <a:rPr lang="ja-JP" altLang="en-US" sz="66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　　　じかんを</a:t>
            </a:r>
            <a:r>
              <a:rPr lang="en-US" altLang="ja-JP" sz="66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/>
            </a:r>
            <a:br>
              <a:rPr lang="en-US" altLang="ja-JP" sz="66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</a:br>
            <a:r>
              <a:rPr lang="ja-JP" altLang="en-US" sz="6600" dirty="0">
                <a:latin typeface="HG明朝E" panose="02020909000000000000" pitchFamily="17" charset="-128"/>
                <a:ea typeface="HG明朝E" panose="02020909000000000000" pitchFamily="17" charset="-128"/>
              </a:rPr>
              <a:t>　</a:t>
            </a:r>
            <a:r>
              <a:rPr lang="ja-JP" altLang="en-US" sz="66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　　　あじわいます　</a:t>
            </a:r>
            <a:endParaRPr kumimoji="1" lang="ja-JP" altLang="en-US" sz="7200" dirty="0">
              <a:latin typeface="HG明朝E" panose="02020909000000000000" pitchFamily="17" charset="-128"/>
              <a:ea typeface="HG明朝E" panose="02020909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89992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51104" y="1671002"/>
            <a:ext cx="11960352" cy="4705413"/>
          </a:xfrm>
        </p:spPr>
        <p:txBody>
          <a:bodyPr>
            <a:noAutofit/>
          </a:bodyPr>
          <a:lstStyle/>
          <a:p>
            <a:pPr algn="l">
              <a:lnSpc>
                <a:spcPct val="125000"/>
              </a:lnSpc>
            </a:pPr>
            <a:r>
              <a:rPr kumimoji="1" lang="ja-JP" altLang="en-US" sz="66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ひとつ、わたしは</a:t>
            </a:r>
            <a:r>
              <a:rPr kumimoji="1" lang="en-US" altLang="ja-JP" sz="66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/>
            </a:r>
            <a:br>
              <a:rPr kumimoji="1" lang="en-US" altLang="ja-JP" sz="66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</a:br>
            <a:r>
              <a:rPr lang="ja-JP" altLang="en-US" sz="6600" dirty="0">
                <a:latin typeface="HG明朝E" panose="02020909000000000000" pitchFamily="17" charset="-128"/>
                <a:ea typeface="HG明朝E" panose="02020909000000000000" pitchFamily="17" charset="-128"/>
              </a:rPr>
              <a:t>　</a:t>
            </a:r>
            <a:r>
              <a:rPr lang="ja-JP" altLang="en-US" sz="66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　　</a:t>
            </a:r>
            <a:r>
              <a:rPr kumimoji="1" lang="ja-JP" altLang="en-US" sz="66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かみの　こども</a:t>
            </a:r>
            <a:r>
              <a:rPr kumimoji="1" lang="en-US" altLang="ja-JP" sz="66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/>
            </a:r>
            <a:br>
              <a:rPr kumimoji="1" lang="en-US" altLang="ja-JP" sz="66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</a:br>
            <a:r>
              <a:rPr lang="ja-JP" altLang="en-US" sz="6600" dirty="0">
                <a:latin typeface="HG明朝E" panose="02020909000000000000" pitchFamily="17" charset="-128"/>
                <a:ea typeface="HG明朝E" panose="02020909000000000000" pitchFamily="17" charset="-128"/>
              </a:rPr>
              <a:t>　</a:t>
            </a:r>
            <a:r>
              <a:rPr lang="ja-JP" altLang="en-US" sz="66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　　よのなかを　いかす</a:t>
            </a:r>
            <a:r>
              <a:rPr lang="en-US" altLang="ja-JP" sz="66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/>
            </a:r>
            <a:br>
              <a:rPr lang="en-US" altLang="ja-JP" sz="66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</a:br>
            <a:r>
              <a:rPr lang="ja-JP" altLang="en-US" sz="66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　　　レムナント　</a:t>
            </a:r>
            <a:r>
              <a:rPr lang="en-US" altLang="ja-JP" sz="66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/>
            </a:r>
            <a:br>
              <a:rPr lang="en-US" altLang="ja-JP" sz="66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</a:br>
            <a:r>
              <a:rPr lang="ja-JP" altLang="en-US" sz="6600" dirty="0">
                <a:latin typeface="HG明朝E" panose="02020909000000000000" pitchFamily="17" charset="-128"/>
                <a:ea typeface="HG明朝E" panose="02020909000000000000" pitchFamily="17" charset="-128"/>
              </a:rPr>
              <a:t>　</a:t>
            </a:r>
            <a:r>
              <a:rPr lang="ja-JP" altLang="en-US" sz="66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　　せんきょうし　です　</a:t>
            </a:r>
            <a:endParaRPr kumimoji="1" lang="ja-JP" altLang="en-US" sz="7200" dirty="0">
              <a:latin typeface="HG明朝E" panose="02020909000000000000" pitchFamily="17" charset="-128"/>
              <a:ea typeface="HG明朝E" panose="02020909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91470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26720" y="1878266"/>
            <a:ext cx="11960352" cy="4705413"/>
          </a:xfrm>
        </p:spPr>
        <p:txBody>
          <a:bodyPr>
            <a:noAutofit/>
          </a:bodyPr>
          <a:lstStyle/>
          <a:p>
            <a:pPr algn="l">
              <a:lnSpc>
                <a:spcPct val="125000"/>
              </a:lnSpc>
            </a:pPr>
            <a:r>
              <a:rPr kumimoji="1" lang="ja-JP" altLang="en-US" sz="66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ひとつ、わたしは</a:t>
            </a:r>
            <a:r>
              <a:rPr kumimoji="1" lang="en-US" altLang="ja-JP" sz="66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/>
            </a:r>
            <a:br>
              <a:rPr kumimoji="1" lang="en-US" altLang="ja-JP" sz="66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</a:br>
            <a:r>
              <a:rPr lang="ja-JP" altLang="en-US" sz="6600" dirty="0">
                <a:latin typeface="HG明朝E" panose="02020909000000000000" pitchFamily="17" charset="-128"/>
                <a:ea typeface="HG明朝E" panose="02020909000000000000" pitchFamily="17" charset="-128"/>
              </a:rPr>
              <a:t>　</a:t>
            </a:r>
            <a:r>
              <a:rPr lang="ja-JP" altLang="en-US" sz="66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　　かてい　かけい　</a:t>
            </a:r>
            <a:r>
              <a:rPr lang="en-US" altLang="ja-JP" sz="66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/>
            </a:r>
            <a:br>
              <a:rPr lang="en-US" altLang="ja-JP" sz="66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</a:br>
            <a:r>
              <a:rPr lang="ja-JP" altLang="en-US" sz="6600" dirty="0">
                <a:latin typeface="HG明朝E" panose="02020909000000000000" pitchFamily="17" charset="-128"/>
                <a:ea typeface="HG明朝E" panose="02020909000000000000" pitchFamily="17" charset="-128"/>
              </a:rPr>
              <a:t>　</a:t>
            </a:r>
            <a:r>
              <a:rPr lang="ja-JP" altLang="en-US" sz="66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　　きょうかい　</a:t>
            </a:r>
            <a:r>
              <a:rPr lang="ja-JP" altLang="en-US" sz="6600" dirty="0" err="1" smtClean="0">
                <a:latin typeface="HG明朝E" panose="02020909000000000000" pitchFamily="17" charset="-128"/>
                <a:ea typeface="HG明朝E" panose="02020909000000000000" pitchFamily="17" charset="-128"/>
              </a:rPr>
              <a:t>がっ</a:t>
            </a:r>
            <a:r>
              <a:rPr lang="ja-JP" altLang="en-US" sz="66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こう</a:t>
            </a:r>
            <a:r>
              <a:rPr lang="en-US" altLang="ja-JP" sz="66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/>
            </a:r>
            <a:br>
              <a:rPr lang="en-US" altLang="ja-JP" sz="66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</a:br>
            <a:r>
              <a:rPr lang="ja-JP" altLang="en-US" sz="6600" dirty="0">
                <a:latin typeface="HG明朝E" panose="02020909000000000000" pitchFamily="17" charset="-128"/>
                <a:ea typeface="HG明朝E" panose="02020909000000000000" pitchFamily="17" charset="-128"/>
              </a:rPr>
              <a:t>　</a:t>
            </a:r>
            <a:r>
              <a:rPr lang="ja-JP" altLang="en-US" sz="66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　　せかいを　いかす</a:t>
            </a:r>
            <a:r>
              <a:rPr lang="en-US" altLang="ja-JP" sz="66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/>
            </a:r>
            <a:br>
              <a:rPr lang="en-US" altLang="ja-JP" sz="66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</a:br>
            <a:r>
              <a:rPr lang="ja-JP" altLang="en-US" sz="6600" dirty="0">
                <a:latin typeface="HG明朝E" panose="02020909000000000000" pitchFamily="17" charset="-128"/>
                <a:ea typeface="HG明朝E" panose="02020909000000000000" pitchFamily="17" charset="-128"/>
              </a:rPr>
              <a:t>　</a:t>
            </a:r>
            <a:r>
              <a:rPr lang="ja-JP" altLang="en-US" sz="66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　　しゅやく　です　</a:t>
            </a:r>
            <a:endParaRPr kumimoji="1" lang="ja-JP" altLang="en-US" sz="7200" dirty="0">
              <a:latin typeface="HG明朝E" panose="02020909000000000000" pitchFamily="17" charset="-128"/>
              <a:ea typeface="HG明朝E" panose="02020909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573930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17</Words>
  <Application>Microsoft Office PowerPoint</Application>
  <PresentationFormat>ワイド画面</PresentationFormat>
  <Paragraphs>5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1" baseType="lpstr">
      <vt:lpstr>HG明朝E</vt:lpstr>
      <vt:lpstr>ＭＳ Ｐゴシック</vt:lpstr>
      <vt:lpstr>Arial</vt:lpstr>
      <vt:lpstr>Calibri</vt:lpstr>
      <vt:lpstr>Calibri Light</vt:lpstr>
      <vt:lpstr>office theme</vt:lpstr>
      <vt:lpstr>せんせい  かみさまの　まえで  CORAM　DEO</vt:lpstr>
      <vt:lpstr>ひとつ、ただ　かみさまと 　　　ともに　いる 　　　まことの　しあわせを 　　　あじわいます</vt:lpstr>
      <vt:lpstr>ひとつ、みことばに 　　　　ねを　おろす 　　　　じかんを 　　　　あじわいます　</vt:lpstr>
      <vt:lpstr>ひとつ、わたしは 　　　かみの　こども 　　　よのなかを　いかす 　　　レムナント　 　　　せんきょうし　です　</vt:lpstr>
      <vt:lpstr>ひとつ、わたしは 　　　かてい　かけい　 　　　きょうかい　がっこう 　　　せかいを　いかす 　　　しゅやく　です　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せんせい  かみさまの　まえで  CORAM　DEO</dc:title>
  <dc:creator>ちかこ</dc:creator>
  <cp:lastModifiedBy>ちかこ</cp:lastModifiedBy>
  <cp:revision>1</cp:revision>
  <dcterms:created xsi:type="dcterms:W3CDTF">2016-07-25T02:50:31Z</dcterms:created>
  <dcterms:modified xsi:type="dcterms:W3CDTF">2016-07-25T02:58:14Z</dcterms:modified>
</cp:coreProperties>
</file>