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7" r:id="rId3"/>
    <p:sldId id="278" r:id="rId4"/>
    <p:sldId id="279" r:id="rId5"/>
    <p:sldId id="257" r:id="rId6"/>
    <p:sldId id="280" r:id="rId7"/>
    <p:sldId id="281" r:id="rId8"/>
    <p:sldId id="28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FFDE81"/>
    <a:srgbClr val="D1F3FF"/>
    <a:srgbClr val="C9FFC9"/>
    <a:srgbClr val="9FE6FF"/>
    <a:srgbClr val="71DAFF"/>
    <a:srgbClr val="FFCC99"/>
    <a:srgbClr val="2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33646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그럼 고난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문제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학업 이길 힘이 생겨요</a:t>
            </a:r>
          </a:p>
          <a:p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이렇게 영적인 정상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, TOP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에 올라서요</a:t>
            </a:r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.</a:t>
            </a:r>
          </a:p>
          <a:p>
            <a:r>
              <a:rPr lang="en-US" altLang="ko-KR" sz="2200">
                <a:latin typeface="Lucida Grande" charset="0"/>
                <a:ea typeface="굴림" charset="-127"/>
                <a:sym typeface="Lucida Grande" charset="0"/>
              </a:rPr>
              <a:t>Summit</a:t>
            </a:r>
            <a:r>
              <a:rPr lang="ko-KR" altLang="en-US" sz="2200">
                <a:latin typeface="Lucida Grande" charset="0"/>
                <a:ea typeface="굴림" charset="-127"/>
                <a:sym typeface="Lucida Grande" charset="0"/>
              </a:rPr>
              <a:t>의 길을 걸어요</a:t>
            </a:r>
          </a:p>
        </p:txBody>
      </p:sp>
    </p:spTree>
    <p:extLst>
      <p:ext uri="{BB962C8B-B14F-4D97-AF65-F5344CB8AC3E}">
        <p14:creationId xmlns:p14="http://schemas.microsoft.com/office/powerpoint/2010/main" val="147223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63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4032448" cy="1512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latin typeface="+mn-ea"/>
                <a:ea typeface="+mn-ea"/>
              </a:rPr>
              <a:t>はじま</a:t>
            </a:r>
            <a:r>
              <a:rPr lang="ja-JP" altLang="en-US" sz="4800" dirty="0" smtClean="0">
                <a:latin typeface="+mn-ea"/>
                <a:ea typeface="+mn-ea"/>
              </a:rPr>
              <a:t>りの　</a:t>
            </a:r>
            <a:r>
              <a:rPr lang="en-US" altLang="ja-JP" sz="4800" dirty="0" smtClean="0">
                <a:latin typeface="+mn-ea"/>
                <a:ea typeface="+mn-ea"/>
              </a:rPr>
              <a:t/>
            </a:r>
            <a:br>
              <a:rPr lang="en-US" altLang="ja-JP" sz="4800" dirty="0" smtClean="0">
                <a:latin typeface="+mn-ea"/>
                <a:ea typeface="+mn-ea"/>
              </a:rPr>
            </a:br>
            <a:r>
              <a:rPr lang="ja-JP" altLang="en-US" sz="4800" dirty="0" smtClean="0">
                <a:latin typeface="+mn-ea"/>
                <a:ea typeface="+mn-ea"/>
              </a:rPr>
              <a:t>じこくひょう</a:t>
            </a:r>
            <a:endParaRPr lang="ko-KR" altLang="en-US" sz="4800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355976" y="4725144"/>
            <a:ext cx="4032448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ja-JP" altLang="en-US" sz="4800" dirty="0" smtClean="0">
                <a:solidFill>
                  <a:schemeClr val="tx2"/>
                </a:solidFill>
                <a:latin typeface="+mn-ea"/>
              </a:rPr>
              <a:t>しと</a:t>
            </a:r>
            <a:r>
              <a:rPr lang="en-US" altLang="ko-KR" sz="48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1:1-8</a:t>
            </a:r>
            <a:endParaRPr lang="ko-KR" altLang="en-US" sz="48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45" y="1652599"/>
            <a:ext cx="4032449" cy="495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71" y="3260998"/>
            <a:ext cx="2473523" cy="24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5" y="4063007"/>
            <a:ext cx="1839516" cy="18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913503" y="404664"/>
            <a:ext cx="5316993" cy="9472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レムナントの　も</a:t>
            </a:r>
            <a:r>
              <a:rPr lang="ja-JP" altLang="en-US" sz="4000" dirty="0" err="1" smtClean="0">
                <a:solidFill>
                  <a:schemeClr val="tx1"/>
                </a:solidFill>
                <a:latin typeface="+mn-ea"/>
              </a:rPr>
              <a:t>くひょう</a:t>
            </a:r>
            <a:endParaRPr lang="ko-KR" altLang="en-US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67545" y="2094213"/>
            <a:ext cx="3672407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れいてき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7545" y="3460777"/>
            <a:ext cx="3672407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ぎのう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7544" y="4787229"/>
            <a:ext cx="3672408" cy="947292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FF0000"/>
                </a:solidFill>
                <a:latin typeface="+mn-ea"/>
              </a:rPr>
              <a:t>ぶんか　サミット</a:t>
            </a:r>
            <a:endParaRPr lang="ko-KR" altLang="en-US" sz="36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21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39"/>
            <a:ext cx="3545117" cy="47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정오각형 2"/>
          <p:cNvSpPr/>
          <p:nvPr/>
        </p:nvSpPr>
        <p:spPr>
          <a:xfrm>
            <a:off x="683568" y="1512386"/>
            <a:ext cx="2304256" cy="2060630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+mn-ea"/>
              </a:rPr>
              <a:t>みことば　もくそう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95536" y="404664"/>
            <a:ext cx="8424935" cy="8032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れいてき　サミットの　じかんを　</a:t>
            </a:r>
            <a:r>
              <a:rPr lang="ko-KR" altLang="en-US" sz="36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3600" dirty="0" smtClean="0">
                <a:solidFill>
                  <a:schemeClr val="tx1"/>
                </a:solidFill>
                <a:latin typeface="+mn-ea"/>
              </a:rPr>
              <a:t>もとう！</a:t>
            </a:r>
            <a:endParaRPr lang="ko-KR" altLang="en-US" sz="3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정오각형 18"/>
          <p:cNvSpPr/>
          <p:nvPr/>
        </p:nvSpPr>
        <p:spPr>
          <a:xfrm>
            <a:off x="681200" y="3789040"/>
            <a:ext cx="2234615" cy="201622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n-ea"/>
              </a:rPr>
              <a:t>いのり</a:t>
            </a:r>
            <a:endParaRPr lang="ko-KR" altLang="en-US" sz="3200" dirty="0">
              <a:latin typeface="+mn-ea"/>
            </a:endParaRPr>
          </a:p>
        </p:txBody>
      </p:sp>
      <p:sp>
        <p:nvSpPr>
          <p:cNvPr id="20" name="정오각형 19"/>
          <p:cNvSpPr/>
          <p:nvPr/>
        </p:nvSpPr>
        <p:spPr>
          <a:xfrm>
            <a:off x="5990614" y="1512386"/>
            <a:ext cx="2194453" cy="1988622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latin typeface="+mn-ea"/>
              </a:rPr>
              <a:t>どくしょ</a:t>
            </a:r>
            <a:endParaRPr lang="ko-KR" altLang="en-US" sz="2800" dirty="0">
              <a:latin typeface="+mn-ea"/>
            </a:endParaRPr>
          </a:p>
        </p:txBody>
      </p:sp>
      <p:sp>
        <p:nvSpPr>
          <p:cNvPr id="21" name="정오각형 20"/>
          <p:cNvSpPr/>
          <p:nvPr/>
        </p:nvSpPr>
        <p:spPr>
          <a:xfrm>
            <a:off x="6168844" y="3789040"/>
            <a:ext cx="2147572" cy="2016224"/>
          </a:xfrm>
          <a:prstGeom prst="pentag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n-ea"/>
              </a:rPr>
              <a:t>べんきょう</a:t>
            </a:r>
            <a:endParaRPr lang="ko-KR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5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428137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51520" y="404664"/>
            <a:ext cx="8568951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いしゃの　ルカが　イエスさまの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け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いやくを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きろくしました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56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" y="1316703"/>
            <a:ext cx="5473849" cy="405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51520" y="404663"/>
            <a:ext cx="8568951" cy="9120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イエスさまは　カルバリのおかの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け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いやくを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くださいました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타원형 설명선 13"/>
          <p:cNvSpPr/>
          <p:nvPr/>
        </p:nvSpPr>
        <p:spPr>
          <a:xfrm>
            <a:off x="4808340" y="3344959"/>
            <a:ext cx="4335660" cy="3240360"/>
          </a:xfrm>
          <a:prstGeom prst="wedgeEllipseCallout">
            <a:avLst>
              <a:gd name="adj1" fmla="val -59057"/>
              <a:gd name="adj2" fmla="val -32487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わたしは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、よの　おわり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まで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、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いつも、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あなたがたと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とも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にいます。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マタイ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28:20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5004048" y="1207940"/>
            <a:ext cx="4139952" cy="1800200"/>
          </a:xfrm>
          <a:prstGeom prst="wedgeEllipseCallout">
            <a:avLst>
              <a:gd name="adj1" fmla="val -45608"/>
              <a:gd name="adj2" fmla="val 69102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かんりょうした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ヨハネ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19:30</a:t>
            </a:r>
            <a:r>
              <a:rPr lang="en-US" altLang="ko-KR" sz="32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32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96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D:\My Pictures\1학원복음화\1-16히브리서\크기변환_예수님 구원 함께 인도 응답 임마누엘 교회 머리 다스림 복사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800" y="1207940"/>
            <a:ext cx="7092200" cy="5286817"/>
          </a:xfrm>
          <a:prstGeom prst="rect">
            <a:avLst/>
          </a:prstGeom>
          <a:noFill/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87524" y="331948"/>
            <a:ext cx="8568951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イエスさまは　オリーブやまの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け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いやくを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くださいました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-108520" y="1556792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5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pc="300" dirty="0" smtClean="0">
                <a:latin typeface="+mn-ea"/>
              </a:rPr>
              <a:t>かみのくにの　ことを　いわれま</a:t>
            </a:r>
            <a:r>
              <a:rPr lang="ja-JP" altLang="en-US" sz="2800" spc="300" dirty="0" smtClean="0">
                <a:latin typeface="+mn-ea"/>
              </a:rPr>
              <a:t>した</a:t>
            </a:r>
            <a:endParaRPr lang="ko-KR" altLang="en-US" sz="2800" spc="300" dirty="0">
              <a:latin typeface="+mn-ea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-108520" y="3140968"/>
            <a:ext cx="6768752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B0F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n-ea"/>
              </a:rPr>
              <a:t>ミッションを　あたえられました</a:t>
            </a:r>
            <a:endParaRPr lang="en-US" altLang="ko-KR" sz="3200" dirty="0" smtClean="0">
              <a:latin typeface="+mn-ea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-108520" y="4725144"/>
            <a:ext cx="7056784" cy="1440160"/>
          </a:xfrm>
          <a:prstGeom prst="rightArrow">
            <a:avLst>
              <a:gd name="adj1" fmla="val 81846"/>
              <a:gd name="adj2" fmla="val 20144"/>
            </a:avLst>
          </a:prstGeom>
          <a:solidFill>
            <a:srgbClr val="0070C0"/>
          </a:solidFill>
          <a:ln>
            <a:noFill/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</a:t>
            </a:r>
            <a:r>
              <a:rPr lang="ja-JP" altLang="en-US" sz="2800" spc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にちかん　こくいんを　かえる　じかん</a:t>
            </a:r>
            <a:endParaRPr lang="ko-KR" altLang="en-US" sz="2800" spc="3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0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1" y="404664"/>
            <a:ext cx="9697439" cy="6817199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81289" y="376025"/>
            <a:ext cx="8568951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イエスさまは　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マルコ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のおくじょうのまの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けいやくを　くださいました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정오각형 10"/>
          <p:cNvSpPr/>
          <p:nvPr/>
        </p:nvSpPr>
        <p:spPr>
          <a:xfrm>
            <a:off x="179513" y="3813262"/>
            <a:ext cx="2808312" cy="2543193"/>
          </a:xfrm>
          <a:prstGeom prst="pent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1:8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けいやくを　ください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정오각형 11"/>
          <p:cNvSpPr/>
          <p:nvPr/>
        </p:nvSpPr>
        <p:spPr>
          <a:xfrm>
            <a:off x="2051720" y="1340768"/>
            <a:ext cx="3334193" cy="3096344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1:14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けいやくを　にぎって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いのりました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정오각형 12"/>
          <p:cNvSpPr/>
          <p:nvPr/>
        </p:nvSpPr>
        <p:spPr>
          <a:xfrm>
            <a:off x="4572000" y="2996952"/>
            <a:ext cx="4420297" cy="3726120"/>
          </a:xfrm>
          <a:prstGeom prst="pentag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lang="ja-JP" altLang="en-US" sz="32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en-US" altLang="ko-KR" sz="3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2:1-47</a:t>
            </a:r>
            <a:endParaRPr lang="en-US" altLang="ko-KR" sz="32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せいれいの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みたしが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のぞみました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8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9085"/>
            <a:ext cx="5473898" cy="636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액자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타원형 설명선 3"/>
          <p:cNvSpPr/>
          <p:nvPr/>
        </p:nvSpPr>
        <p:spPr>
          <a:xfrm>
            <a:off x="2987824" y="188640"/>
            <a:ext cx="5919836" cy="3521088"/>
          </a:xfrm>
          <a:prstGeom prst="wedgeEllipseCallout">
            <a:avLst>
              <a:gd name="adj1" fmla="val -63418"/>
              <a:gd name="adj2" fmla="val -7515"/>
            </a:avLst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けいやくの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、ね、</a:t>
            </a:r>
            <a:endParaRPr lang="en-US" altLang="ja-JP" sz="320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いしつで</a:t>
            </a:r>
            <a:endParaRPr lang="en-US" altLang="ko-KR" sz="32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レムナントの　あゆみを　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はじめよう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en-US" altLang="ko-KR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14566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115</Words>
  <Application>Microsoft Office PowerPoint</Application>
  <PresentationFormat>画面に合わせる (4:3)</PresentationFormat>
  <Paragraphs>49</Paragraphs>
  <Slides>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굴림</vt:lpstr>
      <vt:lpstr>HY견고딕</vt:lpstr>
      <vt:lpstr>HY강B</vt:lpstr>
      <vt:lpstr>Lucida Grande</vt:lpstr>
      <vt:lpstr>맑은 고딕</vt:lpstr>
      <vt:lpstr>ＭＳ Ｐゴシック</vt:lpstr>
      <vt:lpstr>Arial</vt:lpstr>
      <vt:lpstr>Office 테마</vt:lpstr>
      <vt:lpstr>はじまりの　 じこくひょう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76</cp:revision>
  <dcterms:created xsi:type="dcterms:W3CDTF">2017-08-25T05:53:34Z</dcterms:created>
  <dcterms:modified xsi:type="dcterms:W3CDTF">2017-11-10T12:08:00Z</dcterms:modified>
</cp:coreProperties>
</file>