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78" r:id="rId4"/>
    <p:sldId id="283" r:id="rId5"/>
    <p:sldId id="280" r:id="rId6"/>
    <p:sldId id="257" r:id="rId7"/>
    <p:sldId id="285" r:id="rId8"/>
    <p:sldId id="282" r:id="rId9"/>
    <p:sldId id="28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DE81"/>
    <a:srgbClr val="D1F3FF"/>
    <a:srgbClr val="C9FFC9"/>
    <a:srgbClr val="9FE6FF"/>
    <a:srgbClr val="71DAFF"/>
    <a:srgbClr val="FFCC99"/>
    <a:srgbClr val="29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23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373466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66473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지역을 살리는 응답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빌립 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-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사마리아 성 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-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복음 전파 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-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 성에 기쁨이 넘쳤어요</a:t>
            </a:r>
          </a:p>
        </p:txBody>
      </p:sp>
    </p:spTree>
    <p:extLst>
      <p:ext uri="{BB962C8B-B14F-4D97-AF65-F5344CB8AC3E}">
        <p14:creationId xmlns:p14="http://schemas.microsoft.com/office/powerpoint/2010/main" val="223603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252825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31"/>
            <a:ext cx="9144000" cy="64281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5976664" cy="104760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n-ea"/>
                <a:ea typeface="+mn-ea"/>
              </a:rPr>
              <a:t>こたえの　</a:t>
            </a:r>
            <a:r>
              <a:rPr lang="ja-JP" altLang="en-US" sz="4800" dirty="0" err="1" smtClean="0">
                <a:latin typeface="+mn-ea"/>
                <a:ea typeface="+mn-ea"/>
              </a:rPr>
              <a:t>じ</a:t>
            </a:r>
            <a:r>
              <a:rPr lang="ja-JP" altLang="en-US" sz="4800" dirty="0" smtClean="0">
                <a:latin typeface="+mn-ea"/>
                <a:ea typeface="+mn-ea"/>
              </a:rPr>
              <a:t>こくひょう</a:t>
            </a:r>
            <a:endParaRPr lang="ko-KR" altLang="en-US" sz="4800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2808312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chemeClr val="tx2"/>
                </a:solidFill>
                <a:latin typeface="+mj-ea"/>
                <a:ea typeface="+mj-ea"/>
              </a:rPr>
              <a:t>しと</a:t>
            </a:r>
            <a:r>
              <a:rPr lang="en-US" altLang="ko-KR" sz="48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2:1</a:t>
            </a:r>
            <a:endParaRPr lang="ko-KR" altLang="en-US" sz="48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45" y="1652599"/>
            <a:ext cx="4032449" cy="49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1" y="3260998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5" y="4063007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913503" y="404664"/>
            <a:ext cx="5316993" cy="9472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レムナントの　も</a:t>
            </a:r>
            <a:r>
              <a:rPr lang="ja-JP" altLang="en-US" sz="4000" dirty="0" err="1" smtClean="0">
                <a:solidFill>
                  <a:schemeClr val="tx1"/>
                </a:solidFill>
                <a:latin typeface="+mn-ea"/>
              </a:rPr>
              <a:t>くひょう</a:t>
            </a:r>
            <a:endParaRPr lang="ko-KR" altLang="en-US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67545" y="2094213"/>
            <a:ext cx="3849063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れいてき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7545" y="3460777"/>
            <a:ext cx="3849063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ぎのう　サミット</a:t>
            </a:r>
            <a:endParaRPr lang="ko-KR" altLang="en-US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7544" y="4787229"/>
            <a:ext cx="3849064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ぶんか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21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39"/>
            <a:ext cx="3545117" cy="47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정오각형 2"/>
          <p:cNvSpPr/>
          <p:nvPr/>
        </p:nvSpPr>
        <p:spPr>
          <a:xfrm>
            <a:off x="682376" y="1512386"/>
            <a:ext cx="2161431" cy="1988622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+mj-ea"/>
                <a:ea typeface="+mj-ea"/>
              </a:rPr>
              <a:t>みことば　もくそう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95536" y="404664"/>
            <a:ext cx="8424935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れいてきサミットの　じかんを　もとう！</a:t>
            </a:r>
            <a:endParaRPr lang="ko-KR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016224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いのり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990614" y="1512386"/>
            <a:ext cx="2194453" cy="1916614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どくしょ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012918" y="3733446"/>
            <a:ext cx="2284469" cy="199981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j-ea"/>
                <a:ea typeface="+mj-ea"/>
              </a:rPr>
              <a:t>べんきょう</a:t>
            </a:r>
            <a:endParaRPr lang="ko-KR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35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64281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24936" cy="136815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3200" dirty="0" err="1" smtClean="0">
                <a:latin typeface="+mn-ea"/>
                <a:ea typeface="+mn-ea"/>
              </a:rPr>
              <a:t>でし</a:t>
            </a:r>
            <a:r>
              <a:rPr lang="ja-JP" altLang="en-US" sz="3200" dirty="0" smtClean="0">
                <a:latin typeface="+mn-ea"/>
                <a:ea typeface="+mn-ea"/>
              </a:rPr>
              <a:t>たちが　マルコの　おくじょうの　まに　</a:t>
            </a:r>
            <a:r>
              <a:rPr lang="en-US" altLang="ja-JP" sz="3200" dirty="0" smtClean="0">
                <a:latin typeface="+mn-ea"/>
                <a:ea typeface="+mn-ea"/>
              </a:rPr>
              <a:t/>
            </a:r>
            <a:br>
              <a:rPr lang="en-US" altLang="ja-JP" sz="3200" dirty="0" smtClean="0">
                <a:latin typeface="+mn-ea"/>
                <a:ea typeface="+mn-ea"/>
              </a:rPr>
            </a:br>
            <a:r>
              <a:rPr lang="ja-JP" altLang="en-US" sz="3200" dirty="0" smtClean="0">
                <a:latin typeface="+mn-ea"/>
                <a:ea typeface="+mn-ea"/>
              </a:rPr>
              <a:t>あつまって　こころを　あわせて　いのった　とき</a:t>
            </a:r>
            <a:r>
              <a:rPr lang="en-US" altLang="ja-JP" sz="3200" dirty="0" smtClean="0">
                <a:latin typeface="+mn-ea"/>
                <a:ea typeface="+mn-ea"/>
              </a:rPr>
              <a:t/>
            </a:r>
            <a:br>
              <a:rPr lang="en-US" altLang="ja-JP" sz="3200" dirty="0" smtClean="0">
                <a:latin typeface="+mn-ea"/>
                <a:ea typeface="+mn-ea"/>
              </a:rPr>
            </a:br>
            <a:r>
              <a:rPr lang="ja-JP" altLang="en-US" sz="3200" dirty="0" smtClean="0">
                <a:latin typeface="+mn-ea"/>
                <a:ea typeface="+mn-ea"/>
              </a:rPr>
              <a:t>せいれいが　のぞまれる　じけんが　おきました</a:t>
            </a:r>
            <a:endParaRPr lang="ko-KR" altLang="en-US" sz="3200" dirty="0">
              <a:latin typeface="+mn-ea"/>
              <a:ea typeface="+mn-ea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31"/>
            <a:ext cx="9144000" cy="6428137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51520" y="404664"/>
            <a:ext cx="8568951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さいこうで　さいだいの　こたえを　くださいました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-108520" y="1556792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5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32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1:8 </a:t>
            </a:r>
            <a:r>
              <a:rPr lang="ja-JP" altLang="en-US" sz="32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けいやくの　じょうじゅ</a:t>
            </a:r>
            <a:endParaRPr lang="ko-KR" altLang="en-US" sz="3200" spc="3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-108520" y="3140968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F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みっつの　まつりの　けいやくの　じょうじゅ</a:t>
            </a:r>
            <a:endParaRPr lang="en-US" altLang="ko-KR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-108520" y="4725144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70C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きょうかいが　はじまりました</a:t>
            </a:r>
            <a:endParaRPr lang="ko-KR" altLang="en-US" sz="3200" spc="3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0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51520" y="404664"/>
            <a:ext cx="8568951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じゅうしょくしゃの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こくひょうが　ありました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66" y="2389540"/>
            <a:ext cx="3132655" cy="407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2546339" cy="424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-540568" y="1556792"/>
            <a:ext cx="6120680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5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3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じゅう</a:t>
            </a:r>
            <a:r>
              <a:rPr lang="ja-JP" altLang="en-US" sz="28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しょくしゃが　たてられました</a:t>
            </a:r>
            <a:endParaRPr lang="ko-KR" altLang="en-US" sz="2800" spc="3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4806" y="181535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ば　みたし</a:t>
            </a:r>
            <a:endParaRPr lang="en-US" altLang="ko-KR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しんこう　みたし</a:t>
            </a:r>
            <a:endParaRPr lang="en-US" altLang="ko-KR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ちえの　みたし</a:t>
            </a:r>
            <a:endParaRPr lang="ko-KR" altLang="en-US" sz="2400" dirty="0">
              <a:latin typeface="ＭＳ Ｐゴシック" panose="020B0600070205080204" pitchFamily="50" charset="-128"/>
              <a:ea typeface="HY나무B" panose="02030600000101010101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-488701" y="2996952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F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エチオピヤの　かんがんに　つたえました</a:t>
            </a:r>
            <a:endParaRPr lang="en-US" altLang="ko-KR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-477642" y="4653136"/>
            <a:ext cx="756992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70C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アンテオケまで　ふくいんを　つたえました</a:t>
            </a:r>
            <a:endParaRPr lang="ko-KR" altLang="en-US" sz="2800" spc="3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96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879"/>
            <a:ext cx="7632848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17" y="2571189"/>
            <a:ext cx="3223419" cy="4221390"/>
          </a:xfrm>
          <a:prstGeom prst="rect">
            <a:avLst/>
          </a:prstGeom>
          <a:noFill/>
          <a:ln>
            <a:noFill/>
          </a:ln>
          <a:effectLst>
            <a:outerShdw blurRad="76200" dist="63499" dir="1386000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2018519" cy="4191915"/>
          </a:xfrm>
          <a:prstGeom prst="rect">
            <a:avLst/>
          </a:prstGeom>
          <a:noFill/>
          <a:ln>
            <a:noFill/>
          </a:ln>
          <a:effectLst>
            <a:outerShdw blurRad="12700" dist="63499" dir="173999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251520" y="260648"/>
            <a:ext cx="8568951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せんきょうの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こくひょうが　ありました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-612576" y="1268760"/>
            <a:ext cx="8136904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5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ステパノの　ことから　おきた　はくがいが　</a:t>
            </a:r>
            <a:endParaRPr lang="en-US" altLang="ja-JP" sz="2800" spc="3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せんきょうの　もんに</a:t>
            </a:r>
            <a:endParaRPr lang="ko-KR" altLang="en-US" sz="2800" spc="3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-488702" y="2996952"/>
            <a:ext cx="7292949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F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アンテオケきょうかいで　でしを　おしえ</a:t>
            </a:r>
            <a:endParaRPr lang="en-US" altLang="ko-KR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-477642" y="4653136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70C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さいしょの　せんきょうしを　はけん</a:t>
            </a:r>
            <a:endParaRPr lang="ko-KR" altLang="en-US" sz="2800" spc="3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7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085"/>
            <a:ext cx="5473898" cy="636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액자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타원형 설명선 3"/>
          <p:cNvSpPr/>
          <p:nvPr/>
        </p:nvSpPr>
        <p:spPr>
          <a:xfrm>
            <a:off x="3563888" y="332656"/>
            <a:ext cx="5343772" cy="3528392"/>
          </a:xfrm>
          <a:prstGeom prst="wedgeEllipseCallout">
            <a:avLst>
              <a:gd name="adj1" fmla="val -79551"/>
              <a:gd name="adj2" fmla="val -5495"/>
            </a:avLst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レムナントが</a:t>
            </a:r>
            <a:r>
              <a:rPr lang="ko-KR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さいしょに</a:t>
            </a:r>
            <a:r>
              <a:rPr lang="ko-KR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うけるべき</a:t>
            </a:r>
            <a:r>
              <a:rPr lang="ko-KR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せいれいの　みたし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1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39"/>
            <a:ext cx="3545117" cy="47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정오각형 2"/>
          <p:cNvSpPr/>
          <p:nvPr/>
        </p:nvSpPr>
        <p:spPr>
          <a:xfrm>
            <a:off x="682376" y="1512386"/>
            <a:ext cx="2161431" cy="1988622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+mj-ea"/>
                <a:ea typeface="+mj-ea"/>
              </a:rPr>
              <a:t>みことば　もくそう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95536" y="404664"/>
            <a:ext cx="8424935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せいれいに　みたされる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サミット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の　じかんを　もとう</a:t>
            </a:r>
            <a:r>
              <a:rPr lang="en-US" altLang="ja-JP" sz="2800" dirty="0" smtClean="0">
                <a:solidFill>
                  <a:schemeClr val="tx1"/>
                </a:solidFill>
                <a:latin typeface="+mj-ea"/>
                <a:ea typeface="+mj-ea"/>
              </a:rPr>
              <a:t>!</a:t>
            </a:r>
            <a:endParaRPr lang="ko-KR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016224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いのり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990614" y="1512386"/>
            <a:ext cx="2194453" cy="1916614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どくしょ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012918" y="3733446"/>
            <a:ext cx="2284469" cy="199981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j-ea"/>
                <a:ea typeface="+mj-ea"/>
              </a:rPr>
              <a:t>べんきょう</a:t>
            </a:r>
            <a:endParaRPr lang="ko-KR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696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145</Words>
  <Application>Microsoft Office PowerPoint</Application>
  <PresentationFormat>画面に合わせる (4:3)</PresentationFormat>
  <Paragraphs>48</Paragraphs>
  <Slides>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굴림</vt:lpstr>
      <vt:lpstr>HY견고딕</vt:lpstr>
      <vt:lpstr>HY나무B</vt:lpstr>
      <vt:lpstr>Lucida Grande</vt:lpstr>
      <vt:lpstr>맑은 고딕</vt:lpstr>
      <vt:lpstr>ＭＳ Ｐゴシック</vt:lpstr>
      <vt:lpstr>Arial</vt:lpstr>
      <vt:lpstr>Office 테마</vt:lpstr>
      <vt:lpstr>こたえの　じこくひょう</vt:lpstr>
      <vt:lpstr>PowerPoint プレゼンテーション</vt:lpstr>
      <vt:lpstr>PowerPoint プレゼンテーション</vt:lpstr>
      <vt:lpstr>でしたちが　マルコの　おくじょうの　まに　 あつまって　こころを　あわせて　いのった　とき せいれいが　のぞまれる　じけんが　おきました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84</cp:revision>
  <dcterms:created xsi:type="dcterms:W3CDTF">2017-08-25T05:53:34Z</dcterms:created>
  <dcterms:modified xsi:type="dcterms:W3CDTF">2017-11-25T08:24:50Z</dcterms:modified>
</cp:coreProperties>
</file>