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3" r:id="rId4"/>
    <p:sldId id="283" r:id="rId5"/>
    <p:sldId id="289" r:id="rId6"/>
    <p:sldId id="285" r:id="rId7"/>
    <p:sldId id="291" r:id="rId8"/>
    <p:sldId id="29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FC9"/>
    <a:srgbClr val="FFCCFF"/>
    <a:srgbClr val="71DAFF"/>
    <a:srgbClr val="FFCC99"/>
    <a:srgbClr val="9FE6FF"/>
    <a:srgbClr val="D1F3FF"/>
    <a:srgbClr val="009900"/>
    <a:srgbClr val="33CC33"/>
    <a:srgbClr val="FFDE8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6907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321663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지역을 살리는 응답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빌립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사마리아 성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복음 전파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 성에 기쁨이 넘쳤어요</a:t>
            </a:r>
          </a:p>
        </p:txBody>
      </p:sp>
    </p:spTree>
    <p:extLst>
      <p:ext uri="{BB962C8B-B14F-4D97-AF65-F5344CB8AC3E}">
        <p14:creationId xmlns:p14="http://schemas.microsoft.com/office/powerpoint/2010/main" val="162137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지역을 살리는 응답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빌립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사마리아 성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복음 전파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 성에 기쁨이 넘쳤어요</a:t>
            </a:r>
          </a:p>
        </p:txBody>
      </p:sp>
    </p:spTree>
    <p:extLst>
      <p:ext uri="{BB962C8B-B14F-4D97-AF65-F5344CB8AC3E}">
        <p14:creationId xmlns:p14="http://schemas.microsoft.com/office/powerpoint/2010/main" val="303290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26605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271305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4931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5976664" cy="10476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j-ea"/>
              </a:rPr>
              <a:t>こうしんの　</a:t>
            </a:r>
            <a:r>
              <a:rPr lang="ja-JP" altLang="en-US" sz="4800" dirty="0" err="1" smtClean="0">
                <a:latin typeface="+mj-ea"/>
              </a:rPr>
              <a:t>じ</a:t>
            </a:r>
            <a:r>
              <a:rPr lang="ja-JP" altLang="en-US" sz="4800" dirty="0" smtClean="0">
                <a:latin typeface="+mj-ea"/>
              </a:rPr>
              <a:t>こくひょう</a:t>
            </a:r>
            <a:endParaRPr lang="ko-KR" altLang="en-US" sz="4800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2808312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+mn-ea"/>
              </a:rPr>
              <a:t>しと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19:21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13503" y="404664"/>
            <a:ext cx="5316993" cy="947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レムナントの　も</a:t>
            </a:r>
            <a:r>
              <a:rPr lang="ja-JP" altLang="en-US" sz="4000" dirty="0" err="1" smtClean="0">
                <a:solidFill>
                  <a:schemeClr val="tx1"/>
                </a:solidFill>
                <a:latin typeface="+mn-ea"/>
              </a:rPr>
              <a:t>くひょう</a:t>
            </a:r>
            <a:endParaRPr lang="ko-KR" altLang="en-US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67545" y="2094213"/>
            <a:ext cx="3849063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れいてき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5" y="3460777"/>
            <a:ext cx="3849063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ぎのう　サミット</a:t>
            </a:r>
            <a:endParaRPr lang="ko-KR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4787229"/>
            <a:ext cx="3849064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ぶんか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05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2376" y="1512386"/>
            <a:ext cx="2161431" cy="1988622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みことば　もくそう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れいてきサミットの　じかんを　もとう！</a:t>
            </a:r>
            <a:endParaRPr lang="ko-KR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90614" y="1512386"/>
            <a:ext cx="2194453" cy="191661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どくしょ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012918" y="3733446"/>
            <a:ext cx="2284469" cy="199981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j-ea"/>
                <a:ea typeface="+mj-ea"/>
              </a:rPr>
              <a:t>べんきょう</a:t>
            </a:r>
            <a:endParaRPr lang="ko-KR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13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My Documents\My Pictures\성경스토리\신약\바울\05ㅇ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1412776"/>
            <a:ext cx="8712968" cy="56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10081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3600" dirty="0" smtClean="0">
                <a:latin typeface="+mn-ea"/>
                <a:ea typeface="+mn-ea"/>
              </a:rPr>
              <a:t>はくがいは　より　おおきな　もんが　</a:t>
            </a:r>
            <a:r>
              <a:rPr lang="en-US" altLang="ja-JP" sz="3600" dirty="0" smtClean="0">
                <a:latin typeface="+mn-ea"/>
                <a:ea typeface="+mn-ea"/>
              </a:rPr>
              <a:t/>
            </a:r>
            <a:br>
              <a:rPr lang="en-US" altLang="ja-JP" sz="3600" dirty="0" smtClean="0">
                <a:latin typeface="+mn-ea"/>
                <a:ea typeface="+mn-ea"/>
              </a:rPr>
            </a:br>
            <a:r>
              <a:rPr lang="ja-JP" altLang="en-US" sz="3600" dirty="0" smtClean="0">
                <a:latin typeface="+mn-ea"/>
                <a:ea typeface="+mn-ea"/>
              </a:rPr>
              <a:t>ひらかれる　</a:t>
            </a:r>
            <a:r>
              <a:rPr lang="ja-JP" altLang="en-US" sz="3600" dirty="0" err="1" smtClean="0">
                <a:latin typeface="+mn-ea"/>
                <a:ea typeface="+mn-ea"/>
              </a:rPr>
              <a:t>じ</a:t>
            </a:r>
            <a:r>
              <a:rPr lang="ja-JP" altLang="en-US" sz="3600" dirty="0" smtClean="0">
                <a:latin typeface="+mn-ea"/>
                <a:ea typeface="+mn-ea"/>
              </a:rPr>
              <a:t>こくひょうです</a:t>
            </a:r>
            <a:r>
              <a:rPr lang="en-US" altLang="ko-KR" sz="3600" dirty="0" smtClean="0">
                <a:latin typeface="+mn-ea"/>
                <a:ea typeface="+mn-ea"/>
              </a:rPr>
              <a:t> </a:t>
            </a:r>
            <a:endParaRPr lang="ko-KR" altLang="en-US" sz="3600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252536" y="2475046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n-ea"/>
              </a:rPr>
              <a:t>いけない　ところに　</a:t>
            </a:r>
            <a:endParaRPr lang="en-US" altLang="ja-JP" sz="3200" dirty="0" smtClean="0">
              <a:latin typeface="+mn-ea"/>
            </a:endParaRPr>
          </a:p>
          <a:p>
            <a:pPr algn="ctr"/>
            <a:r>
              <a:rPr lang="ja-JP" altLang="en-US" sz="3200" dirty="0" smtClean="0">
                <a:latin typeface="+mn-ea"/>
              </a:rPr>
              <a:t>ふくいんを　つたえる</a:t>
            </a:r>
            <a:endParaRPr lang="en-US" altLang="ko-KR" sz="3200" dirty="0" smtClean="0">
              <a:latin typeface="+mn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252536" y="4365104"/>
            <a:ext cx="7632848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latin typeface="+mn-ea"/>
              </a:rPr>
              <a:t>あえない　ひとに　</a:t>
            </a:r>
            <a:endParaRPr lang="en-US" altLang="ja-JP" sz="3200" spc="300" dirty="0" smtClean="0">
              <a:latin typeface="+mn-ea"/>
            </a:endParaRPr>
          </a:p>
          <a:p>
            <a:pPr algn="ctr"/>
            <a:r>
              <a:rPr lang="ja-JP" altLang="en-US" sz="3200" spc="300" dirty="0" smtClean="0">
                <a:latin typeface="+mn-ea"/>
              </a:rPr>
              <a:t>ふくいんを　つたえる</a:t>
            </a:r>
            <a:endParaRPr lang="ko-KR" altLang="en-US" sz="3200" spc="3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58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879"/>
            <a:ext cx="7632848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17" y="2571189"/>
            <a:ext cx="3223419" cy="4221390"/>
          </a:xfrm>
          <a:prstGeom prst="rect">
            <a:avLst/>
          </a:prstGeom>
          <a:noFill/>
          <a:ln>
            <a:noFill/>
          </a:ln>
          <a:effectLst>
            <a:outerShdw blurRad="76200" dist="63499" dir="1386000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018519" cy="4191915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-108520" y="1556792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990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ちらされた　ひとたちが　</a:t>
            </a:r>
            <a:endParaRPr lang="en-US" altLang="ja-JP" sz="3200" spc="3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きょうかいを　たてました</a:t>
            </a:r>
            <a:endParaRPr lang="ko-KR" altLang="en-US" sz="32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-108520" y="3140968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n-ea"/>
              </a:rPr>
              <a:t>いっしょに　いのるとき　きせきが　</a:t>
            </a:r>
            <a:endParaRPr lang="en-US" altLang="ja-JP" sz="3200" dirty="0" smtClean="0">
              <a:latin typeface="+mn-ea"/>
            </a:endParaRPr>
          </a:p>
          <a:p>
            <a:pPr algn="ctr"/>
            <a:r>
              <a:rPr lang="ja-JP" altLang="en-US" sz="3200" dirty="0" smtClean="0">
                <a:latin typeface="+mn-ea"/>
              </a:rPr>
              <a:t>おきます</a:t>
            </a:r>
            <a:endParaRPr lang="en-US" altLang="ko-KR" sz="3200" dirty="0" smtClean="0">
              <a:latin typeface="+mn-ea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-108520" y="4725144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latin typeface="+mn-ea"/>
              </a:rPr>
              <a:t>さいしょに　せんきょうチームが　はけん</a:t>
            </a:r>
            <a:endParaRPr lang="ko-KR" altLang="en-US" sz="3200" spc="300" dirty="0">
              <a:latin typeface="+mn-ea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15516" y="404664"/>
            <a:ext cx="8712968" cy="7177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ja-JP" altLang="en-US" sz="3600" dirty="0" smtClean="0">
                <a:latin typeface="+mn-ea"/>
                <a:ea typeface="+mn-ea"/>
              </a:rPr>
              <a:t>はくがいは　こうしんの　</a:t>
            </a:r>
            <a:r>
              <a:rPr lang="ja-JP" altLang="en-US" sz="3600" dirty="0" err="1" smtClean="0">
                <a:latin typeface="+mn-ea"/>
                <a:ea typeface="+mn-ea"/>
              </a:rPr>
              <a:t>じ</a:t>
            </a:r>
            <a:r>
              <a:rPr lang="ja-JP" altLang="en-US" sz="3600" dirty="0" smtClean="0">
                <a:latin typeface="+mn-ea"/>
                <a:ea typeface="+mn-ea"/>
              </a:rPr>
              <a:t>こくひょうです</a:t>
            </a:r>
            <a:endParaRPr lang="ko-KR" altLang="en-US" sz="3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55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31"/>
            <a:ext cx="9144000" cy="6428137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95536" y="404664"/>
            <a:ext cx="8280920" cy="8782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ja-JP" altLang="en-US" sz="3600" dirty="0" smtClean="0">
                <a:latin typeface="+mn-ea"/>
                <a:ea typeface="+mn-ea"/>
              </a:rPr>
              <a:t>あたらしい　てんかん</a:t>
            </a:r>
            <a:r>
              <a:rPr lang="ja-JP" altLang="en-US" sz="3600" dirty="0" err="1" smtClean="0">
                <a:latin typeface="+mn-ea"/>
                <a:ea typeface="+mn-ea"/>
              </a:rPr>
              <a:t>てんの</a:t>
            </a:r>
            <a:r>
              <a:rPr lang="ja-JP" altLang="en-US" sz="3600" dirty="0" smtClean="0">
                <a:latin typeface="+mn-ea"/>
                <a:ea typeface="+mn-ea"/>
              </a:rPr>
              <a:t>　</a:t>
            </a:r>
            <a:endParaRPr lang="en-US" altLang="ja-JP" sz="3600" dirty="0" smtClean="0">
              <a:latin typeface="+mn-ea"/>
              <a:ea typeface="+mn-ea"/>
            </a:endParaRPr>
          </a:p>
          <a:p>
            <a:pPr fontAlgn="base"/>
            <a:r>
              <a:rPr lang="ja-JP" altLang="en-US" sz="3600" dirty="0" smtClean="0">
                <a:latin typeface="+mn-ea"/>
                <a:ea typeface="+mn-ea"/>
              </a:rPr>
              <a:t>じこくひょうです</a:t>
            </a:r>
            <a:endParaRPr lang="ko-KR" altLang="en-US" sz="3600" dirty="0">
              <a:latin typeface="+mn-ea"/>
              <a:ea typeface="+mn-ea"/>
            </a:endParaRPr>
          </a:p>
        </p:txBody>
      </p:sp>
      <p:sp>
        <p:nvSpPr>
          <p:cNvPr id="9" name="정오각형 8"/>
          <p:cNvSpPr/>
          <p:nvPr/>
        </p:nvSpPr>
        <p:spPr>
          <a:xfrm>
            <a:off x="899592" y="4127901"/>
            <a:ext cx="2808312" cy="2132638"/>
          </a:xfrm>
          <a:prstGeom prst="pentagon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せんきょうし　はけん</a:t>
            </a:r>
            <a:endParaRPr lang="ko-KR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정오각형 9"/>
          <p:cNvSpPr/>
          <p:nvPr/>
        </p:nvSpPr>
        <p:spPr>
          <a:xfrm>
            <a:off x="395536" y="1556792"/>
            <a:ext cx="2664296" cy="2132638"/>
          </a:xfrm>
          <a:prstGeom prst="pentagon">
            <a:avLst/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せんきょうの</a:t>
            </a:r>
            <a:endParaRPr lang="en-US" altLang="ja-JP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も</a:t>
            </a:r>
            <a:r>
              <a:rPr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ん</a:t>
            </a:r>
            <a:endParaRPr lang="ko-KR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정오각형 10"/>
          <p:cNvSpPr/>
          <p:nvPr/>
        </p:nvSpPr>
        <p:spPr>
          <a:xfrm>
            <a:off x="6012160" y="1556792"/>
            <a:ext cx="2664296" cy="2132638"/>
          </a:xfrm>
          <a:prstGeom prst="pentago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せいれいの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バプテスマ</a:t>
            </a:r>
            <a:endParaRPr lang="ko-KR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정오각형 11"/>
          <p:cNvSpPr/>
          <p:nvPr/>
        </p:nvSpPr>
        <p:spPr>
          <a:xfrm>
            <a:off x="5580112" y="4169627"/>
            <a:ext cx="2808312" cy="2132638"/>
          </a:xfrm>
          <a:prstGeom prst="pentagon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ローマも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みなければならない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포인트가 7개인 별 3"/>
          <p:cNvSpPr/>
          <p:nvPr/>
        </p:nvSpPr>
        <p:spPr>
          <a:xfrm>
            <a:off x="2861810" y="2097876"/>
            <a:ext cx="3420380" cy="309634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+mn-ea"/>
              </a:rPr>
              <a:t>せいれいの</a:t>
            </a:r>
            <a:endParaRPr lang="en-US" altLang="ja-JP" sz="32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+mn-ea"/>
              </a:rPr>
              <a:t>ちからで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67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08416" y="548680"/>
            <a:ext cx="3973929" cy="568863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ふくいんを　もった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レムナントは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もんだいが　きても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ゆれる　ひつようは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ありません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12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2376" y="1512386"/>
            <a:ext cx="2161431" cy="1988622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みことば　もくそう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れいてきサミット</a:t>
            </a:r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の　じかんを　もとう！</a:t>
            </a:r>
            <a:endParaRPr lang="ko-KR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90614" y="1512386"/>
            <a:ext cx="2194453" cy="191661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どくしょ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012918" y="3733446"/>
            <a:ext cx="2284469" cy="199981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j-ea"/>
                <a:ea typeface="+mj-ea"/>
              </a:rPr>
              <a:t>べんきょう</a:t>
            </a:r>
            <a:endParaRPr lang="ko-KR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109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173</Words>
  <Application>Microsoft Office PowerPoint</Application>
  <PresentationFormat>画面に合わせる (4:3)</PresentationFormat>
  <Paragraphs>59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굴림</vt:lpstr>
      <vt:lpstr>HY견고딕</vt:lpstr>
      <vt:lpstr>Lucida Grande</vt:lpstr>
      <vt:lpstr>맑은 고딕</vt:lpstr>
      <vt:lpstr>ＭＳ Ｐゴシック</vt:lpstr>
      <vt:lpstr>Arial</vt:lpstr>
      <vt:lpstr>Office 테마</vt:lpstr>
      <vt:lpstr>こうしんの　じこくひょう</vt:lpstr>
      <vt:lpstr>PowerPoint プレゼンテーション</vt:lpstr>
      <vt:lpstr>PowerPoint プレゼンテーション</vt:lpstr>
      <vt:lpstr>はくがいは　より　おおきな　もんが　 ひらかれる　じこくひょうです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93</cp:revision>
  <dcterms:created xsi:type="dcterms:W3CDTF">2017-08-25T05:53:34Z</dcterms:created>
  <dcterms:modified xsi:type="dcterms:W3CDTF">2017-11-25T09:58:10Z</dcterms:modified>
</cp:coreProperties>
</file>