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1" r:id="rId4"/>
    <p:sldId id="262" r:id="rId5"/>
    <p:sldId id="276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0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스크린샷 2017-03-09 오후 5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780" y="-44233"/>
            <a:ext cx="13682360" cy="98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endParaRPr sz="7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endParaRPr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2"/>
          <p:cNvSpPr>
            <a:spLocks noGrp="1"/>
          </p:cNvSpPr>
          <p:nvPr>
            <p:ph type="title"/>
          </p:nvPr>
        </p:nvSpPr>
        <p:spPr>
          <a:xfrm>
            <a:off x="0" y="3652664"/>
            <a:ext cx="13004800" cy="2159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fontAlgn="base" latinLnBrk="1"/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ダリヨスおうの　だいに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だいろくの　つきの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ついたちに、よげんしゃハガイを　とおして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、シェアルティエル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こ、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そうとくゼルバベル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と、エホツァダク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こ、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いしヨシュア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とに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、つぎの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　しゅの　ことばが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あった。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2/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「ばん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しゅは　こう　おおせられる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たみは、しゅの　みやを　たてる　ときは　まだこない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いって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いる。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3/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ついで　よげんしゃハガイを　とおして、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つぎのような　しゅの　ことばが　あった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ko-KR" altLang="en-US" sz="4000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 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　みやが　はいきょと　なって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いるのに、あなたがただけ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いた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ばりの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いえに　すむべき　ときで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あろうか。</a:t>
            </a:r>
            <a:r>
              <a:rPr lang="en-US" altLang="ko-KR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5/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、ばん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ぐんの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こう　おおせられる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。あなたがた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じょうを　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よく　かんがえよ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ko-KR" altLang="en-US" sz="40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855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주일 준비\스바냐 그림\스바냐 그림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ハガイは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「まつり</a:t>
            </a:r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</a:t>
            </a:r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いう　いみが　こめられた　なまえです</a:t>
            </a:r>
            <a:endParaRPr sz="4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02306" y="1780456"/>
            <a:ext cx="11845702" cy="1944216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en-US" altLang="ja-JP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B.C.538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ねんごろ　バビロンを　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いふくした　ぺ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ルシヤ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おうクロスの　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くれ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いが　くだされました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このとき、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ユダヤじんたちは　じゆうに　なりました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02306" y="4444752"/>
            <a:ext cx="11845702" cy="1774679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ユダヤじんが　１じ　きかんを　したのち、ゼルバベルそうとくに　みちびかれて　しんでん　こうじを　はじめました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サマリヤじんの　</a:t>
            </a:r>
            <a:r>
              <a:rPr lang="ja-JP" altLang="en-US" sz="3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ぼ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うがいで　ちゅうだんされました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02306" y="6893024"/>
            <a:ext cx="11845702" cy="1944216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ねんが　たった　のち、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ハガイ、ゼカリヤ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はげましで　しんでんさいけんが　はじまりました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주일 준비\스바냐 그림\스바냐 그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" y="7218"/>
            <a:ext cx="12959630" cy="97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340296"/>
            <a:ext cx="13004800" cy="10355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</a:t>
            </a:r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ことばが　のぞみました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ダリヨスおう　</a:t>
            </a:r>
            <a:r>
              <a:rPr lang="en-US" altLang="ja-JP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r>
              <a:rPr lang="en-US" altLang="ja-JP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がつの　ついたちに　おこった</a:t>
            </a:r>
            <a:r>
              <a:rPr lang="ja-JP" altLang="en-US" sz="3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ことです</a:t>
            </a:r>
            <a:endParaRPr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7784" y="2428528"/>
            <a:ext cx="11161240" cy="201622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とおして　そうとくゼルバベルと　</a:t>
            </a:r>
            <a:endParaRPr lang="en-US" altLang="ja-JP" sz="4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</a:t>
            </a:r>
            <a:r>
              <a:rPr lang="ja-JP" altLang="en-US" sz="4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いしヨシュア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、かみさまの　み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</a:t>
            </a: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endParaRPr lang="en-US" altLang="ja-JP" sz="4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のぞみました</a:t>
            </a:r>
            <a:endParaRPr lang="en-US" altLang="ja-JP" sz="4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1680" y="5092824"/>
            <a:ext cx="4104456" cy="4468097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みやが　はいきょと　なって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いるのに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だけ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いた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ばりの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いえに　すむべきときで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あろう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たずねました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486176" y="5092824"/>
            <a:ext cx="4104456" cy="4468097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じょうを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よくかんがえよと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kumimoji="0" lang="ko-KR" alt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878664" y="5092824"/>
            <a:ext cx="4104456" cy="4468097"/>
          </a:xfrm>
          <a:prstGeom prst="round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おこない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のために、あなたがた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せいかつは　あなの　あいた　ふくろの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になる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kumimoji="0" lang="en-US" altLang="ko-KR" sz="32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3" grpId="0" animBg="1"/>
      <p:bldP spid="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주일 준비\스바냐 그림\스바냐 그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" y="7218"/>
            <a:ext cx="12959630" cy="97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340296"/>
            <a:ext cx="13004800" cy="10355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sz="40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ja-JP" altLang="en-US" sz="3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かみさまの　</a:t>
            </a:r>
            <a:r>
              <a:rPr lang="ja-JP" altLang="en-US" sz="3600" dirty="0" err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み</a:t>
            </a:r>
            <a:r>
              <a:rPr lang="ja-JP" altLang="en-US" sz="3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ことばが　のぞみました。ダリヨスおう　</a:t>
            </a: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2</a:t>
            </a:r>
            <a:r>
              <a:rPr lang="ja-JP" altLang="en-US" sz="3600" dirty="0" err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ねん</a:t>
            </a: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6</a:t>
            </a:r>
            <a:r>
              <a:rPr lang="ja-JP" altLang="en-US" sz="3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がつの　ついたちに　おこったことです</a:t>
            </a:r>
            <a:endParaRPr sz="3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7784" y="2428528"/>
            <a:ext cx="11161240" cy="2016224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すべての　たみが　かみさまの　みこえを　</a:t>
            </a:r>
            <a:endParaRPr kumimoji="0" lang="en-US" altLang="ja-JP" sz="44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ききました</a:t>
            </a:r>
            <a:endParaRPr kumimoji="0" lang="en-US" altLang="ko-KR" sz="44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1680" y="5092824"/>
            <a:ext cx="4104456" cy="4468097"/>
          </a:xfrm>
          <a:prstGeom prst="round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</a:t>
            </a:r>
            <a:r>
              <a:rPr lang="ja-JP" altLang="en-US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いしと　そうとくと　すべての　たみが、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おくられた　よげんしゃハガイを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とおして　かみさまの　みこえを　ききました</a:t>
            </a:r>
            <a:endParaRPr kumimoji="0" lang="ko-KR" alt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486176" y="5092824"/>
            <a:ext cx="4104456" cy="4468097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しゅなる　かみは、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は、あなたがた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とも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にいる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kumimoji="0" lang="ko-KR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878664" y="5092824"/>
            <a:ext cx="4104456" cy="4468097"/>
          </a:xfrm>
          <a:prstGeom prst="round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</a:t>
            </a:r>
            <a:r>
              <a:rPr lang="ja-JP" altLang="en-US" sz="2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うけて　こころを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ふるい　たたせた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ので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、たみは　こころを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あわせて　しんでん</a:t>
            </a:r>
            <a:r>
              <a:rPr lang="ja-JP" altLang="en-US" sz="28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ちくを　さいかいしました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ko-KR" sz="28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13458084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70</Words>
  <Application>Microsoft Office PowerPoint</Application>
  <PresentationFormat>ユーザー設定</PresentationFormat>
  <Paragraphs>40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Apple SD 산돌고딕 Neo 볼드체</vt:lpstr>
      <vt:lpstr>Apple SD 산돌고딕 Neo 옅은체</vt:lpstr>
      <vt:lpstr>Helvetica Light</vt:lpstr>
      <vt:lpstr>Helvetica Neue</vt:lpstr>
      <vt:lpstr>HY견고딕</vt:lpstr>
      <vt:lpstr>ＭＳ Ｐゴシック</vt:lpstr>
      <vt:lpstr>Black</vt:lpstr>
      <vt:lpstr>ハガイ</vt:lpstr>
      <vt:lpstr>ハガイ1:1～5 1/ダリヨスおうの　だいにねんの　だいろくの　つきの　 ついたちに、よげんしゃハガイを　とおして、シェアルティエルの　こ、ユダの　そうとくゼルバベルと、エホツァダクの　こ、 だいさいしヨシュアとに、つぎのような　しゅの　ことばが あった。2/「ばんぐんの　しゅは　こう　おおせられる。この たみは、しゅの　みやを　たてる　ときは　まだこない、と　 いっている。」3/ついで　よげんしゃハガイを　とおして、 つぎのような　しゅの　ことばが　あった。  4/「この　みやが　はいきょと　なっているのに、あなたがただけが　いたばりの　いえに　すむべき　ときであろうか。5/いま、ばんぐんの　 しゅは　こう　おおせられる。あなたがたの　げんじょうを　 よく　かんがえよ。</vt:lpstr>
      <vt:lpstr>1.ハガイは「まつり」という　いみが　こめられた　なまえです</vt:lpstr>
      <vt:lpstr>2.かみさまの　みことばが　のぞみました。ダリヨスおう　2ねん6がつの　ついたちに　おこったことです</vt:lpstr>
      <vt:lpstr>2.かみさまの　みことばが　のぞみました。ダリヨスおう　2ねん6がつの　ついたちに　おこったことです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33</cp:revision>
  <dcterms:modified xsi:type="dcterms:W3CDTF">2017-04-29T05:07:36Z</dcterms:modified>
</cp:coreProperties>
</file>