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8" r:id="rId5"/>
    <p:sldId id="262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2"/>
    <p:restoredTop sz="94674"/>
  </p:normalViewPr>
  <p:slideViewPr>
    <p:cSldViewPr>
      <p:cViewPr varScale="1">
        <p:scale>
          <a:sx n="69" d="100"/>
          <a:sy n="69" d="100"/>
        </p:scale>
        <p:origin x="96" y="1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しんでん　</a:t>
            </a:r>
            <a:r>
              <a:rPr lang="ja-JP" altLang="en-US" sz="60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いけんの　えいこう</a:t>
            </a:r>
            <a:endParaRPr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2:5~9</a:t>
            </a:r>
            <a:endParaRPr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2"/>
          <p:cNvSpPr>
            <a:spLocks noGrp="1"/>
          </p:cNvSpPr>
          <p:nvPr>
            <p:ph type="title"/>
          </p:nvPr>
        </p:nvSpPr>
        <p:spPr>
          <a:xfrm>
            <a:off x="0" y="3652664"/>
            <a:ext cx="13004800" cy="2159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2:5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エジプトから　でて　きた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とき、わたし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あなたがたと　むすんだ　やくそくに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より、わたし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れいが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あなたがたの　あいだで　はたらいて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。おそれる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まことに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しゅは　こう　おおせられる。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しばらく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して、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もういちど、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てんと　ちと、うみと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りくとを　ゆりうごかす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40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わたしは、すべて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くにぐにを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ゆりうごかす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。すべて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くにぐにの　ほうもつが　もたらされ、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このみや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えいこうで　みたす。ばん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おおせられる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ぎん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わたしの　もの。きんも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もの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しゅの　みつげ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みやの　これから　のちの　えいこうは、さきの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ものより　まさろう。ばん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しゅは　おおせられる。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また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このところに　へいわを　あたえる。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しゅの　みつげ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주일 준비\스바냐 그림\스바냐 그림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2"/>
            <a:ext cx="13004800" cy="9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sz="4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ja-JP" altLang="en-US" sz="40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ななの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つきの　に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じゅういちに</a:t>
            </a:r>
            <a:r>
              <a:rPr lang="ja-JP" altLang="en-US" sz="40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ちに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　しゅの</a:t>
            </a:r>
            <a:r>
              <a:rPr lang="en-US" altLang="ja-JP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ハガイに　のぞみました</a:t>
            </a:r>
            <a:endParaRPr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29129" y="2140496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そうとくゼルバベルに　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74208" y="4660776"/>
            <a:ext cx="11845702" cy="185276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ja-JP" altLang="en-US" sz="3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いしヨシュアに　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8340" y="6879482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のこりの　たみに　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주일 준비\스바냐 그림\스바냐 그림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「いぜんの　えいこうに　かがやく　このみや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みた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ことのある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、いきのこった　ものは　だれ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か。」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しつもんされました</a:t>
            </a:r>
            <a:endParaRPr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02306" y="1349211"/>
            <a:ext cx="11845702" cy="2016087"/>
          </a:xfrm>
          <a:prstGeom prst="roundRect">
            <a:avLst>
              <a:gd name="adj" fmla="val 10181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「ゼルバベルよ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、いま、つよく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16470" y="3828604"/>
            <a:ext cx="11845702" cy="1840283"/>
          </a:xfrm>
          <a:prstGeom prst="roundRect">
            <a:avLst>
              <a:gd name="adj" fmla="val 10181"/>
            </a:avLst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「エホツァダク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こ、だい</a:t>
            </a:r>
            <a:r>
              <a:rPr lang="ja-JP" altLang="en-US" sz="3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いしヨシュア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。つよく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あれ。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16470" y="6162331"/>
            <a:ext cx="11845702" cy="2016087"/>
          </a:xfrm>
          <a:prstGeom prst="roundRect">
            <a:avLst>
              <a:gd name="adj" fmla="val 10181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くにの　すべての　たみよ。つよく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あれ。わたし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あなたがたと　とも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にいるからだ。」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3142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주일 준비\스바냐 그림\스바냐 그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" y="7218"/>
            <a:ext cx="12959630" cy="97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96838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「ばん</a:t>
            </a:r>
            <a:r>
              <a:rPr lang="ja-JP" altLang="en-US" sz="40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しゅの　みつげ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37704" y="1370262"/>
            <a:ext cx="12529392" cy="2066378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でてきた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とき、わたし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あなたがたと　むすんだ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　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、わたし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れいが　あなたがたの　あいだで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はたらいて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。おそれる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kumimoji="0" lang="ko-KR" alt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36216" y="3890542"/>
            <a:ext cx="12530880" cy="2066378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しばらくして、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もういちど、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てんと　ちと、うみと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りくとを　ゆりうごかすと　いわれました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2260" y="6410822"/>
            <a:ext cx="12529392" cy="2078375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くにぐにを　ゆりうごかす。すべての　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くにぐにの　ほうもつが　もたらされると　いわれました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" grpId="0" animBg="1"/>
      <p:bldP spid="10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59</Words>
  <Application>Microsoft Office PowerPoint</Application>
  <PresentationFormat>ユーザー設定</PresentationFormat>
  <Paragraphs>23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しんでん　さいけんの　えいこう</vt:lpstr>
      <vt:lpstr>ハガイ2:5～9 5/あなたがたが　エジプトから　でて　きたとき、わたしが　 あなたがたと　むすんだ　やくそくにより、わたしの　れいが　 あなたがたの　あいだで　はたらいている。おそれるな。 6/まことに、ばんぐんの　しゅは　こう　おおせられる。 しばらくして、もういちど、わたしは　てんと　ちと、うみと　 りくとを　ゆりうごかす。 7/わたしは、すべての　くにぐにを　 ゆりうごかす。すべての　くにぐにの　ほうもつが　もたらされ、 わたしは　このみやを　えいこうで　みたす。ばんぐんの　 しゅは　おおせられる。8/ぎんは　わたしの　もの。きんも　 わたしの　もの。――ばんぐんの　しゅの　みつげ―― 9/この　みやの　これから　のちの　えいこうは、さきの　 ものより　まさろう。ばんぐんの　しゅは　おおせられる。 わたしは　また、このところに　へいわを　あたえる。 ――ばんぐんの　しゅの　みつげ――」</vt:lpstr>
      <vt:lpstr>1.だいななの　つきの　にじゅういちにちに、　しゅの みことばが　ハガイに　のぞみました</vt:lpstr>
      <vt:lpstr>2. 「いぜんの　えいこうに　かがやく　このみやを　みたことのある、いきのこった　ものは　だれか。」と　しつもんされました</vt:lpstr>
      <vt:lpstr>3. 「ばんぐんの　しゅの　みつげ」と　いわれました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44</cp:revision>
  <dcterms:modified xsi:type="dcterms:W3CDTF">2017-05-05T14:15:51Z</dcterms:modified>
</cp:coreProperties>
</file>