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8" r:id="rId5"/>
    <p:sldId id="262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2"/>
    <p:restoredTop sz="94674"/>
  </p:normalViewPr>
  <p:slideViewPr>
    <p:cSldViewPr>
      <p:cViewPr varScale="1">
        <p:scale>
          <a:sx n="69" d="100"/>
          <a:sy n="69" d="100"/>
        </p:scale>
        <p:origin x="102" y="13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270000" y="2006848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さきに　じゅうじゅんに　</a:t>
            </a:r>
            <a:r>
              <a:rPr lang="en-US" altLang="ja-JP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したものの　えいこう</a:t>
            </a:r>
            <a:endParaRPr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270000" y="5308848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2:20~23</a:t>
            </a:r>
            <a:endParaRPr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2"/>
          <p:cNvSpPr txBox="1">
            <a:spLocks/>
          </p:cNvSpPr>
          <p:nvPr/>
        </p:nvSpPr>
        <p:spPr>
          <a:xfrm>
            <a:off x="0" y="3940696"/>
            <a:ext cx="1300480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42900" marR="0" indent="-342900" algn="l" defTabSz="584200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1" sz="32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742950" marR="0" indent="-285750" algn="l" defTabSz="584200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sz="2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143000" marR="0" indent="-228600" algn="l" defTabSz="584200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1" sz="24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600200" marR="0" indent="-228600" algn="l" defTabSz="584200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057400" marR="0" indent="-228600" algn="l" defTabSz="584200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1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514600" marR="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2971800" marR="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429000" marR="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3886200" marR="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2:20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そのつきの　に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じゅうよっか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ふたたび　つぎの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ような　しゅの　ことばが　あった。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「ユダ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のそうとくゼルバベルに　つぎの　ように　いえ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てんと　ちとを　ゆりうごかし、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22/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もろもろ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おうこくの　おうざを　くつがえし、いほうの　たみの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おうこくの　ちからを　ほろぼし、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せんしゃと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、それ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のるものを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くつがえす。うまと　きへいは　かれら　なかまどうしの　つるぎに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　たおれる。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23/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そのひ、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しゅの　みつげ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シェアルティエル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こ、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しもべ　ゼルバベル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よ、わたし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あなたを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えらび　とる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みつげ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あなたを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ぎょうの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ように　する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あなたを　えらんだ　から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hangingPunct="1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しゅの　みつげ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주일 준비\스바냐 그림\스바냐 그림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2"/>
            <a:ext cx="13004800" cy="9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そのつきの　に</a:t>
            </a:r>
            <a:r>
              <a:rPr lang="ja-JP" altLang="en-US" sz="40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じゅうよっか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ふたたび　つぎの</a:t>
            </a:r>
            <a:r>
              <a:rPr lang="en-US" altLang="ja-JP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ような　しゅの　ことばが　のぞみました</a:t>
            </a:r>
            <a:r>
              <a:rPr lang="en-US" altLang="ko-KR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2:20</a:t>
            </a:r>
            <a:r>
              <a:rPr lang="en-US" altLang="ko-KR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29129" y="2140496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しゅは、いまも　わたしたちを　みまもって　おられると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74208" y="4660776"/>
            <a:ext cx="11845702" cy="185276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いまも　じょうじゅされて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8340" y="6879482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のぞむ　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、そして、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そのなかに　いる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ひとは　しゅくふくを　うけた　ひとです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주일 준비\스바냐 그림\스바냐 그림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ハガイを　とおして　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つたえられました</a:t>
            </a:r>
            <a:endParaRPr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02306" y="1492561"/>
            <a:ext cx="11845702" cy="2016087"/>
          </a:xfrm>
          <a:prstGeom prst="roundRect">
            <a:avLst>
              <a:gd name="adj" fmla="val 10181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「ユダ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そうとく　ゼルバベルに　つぎの　ように　いえ。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てんと　ちとを　ゆりうごかす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16470" y="3828605"/>
            <a:ext cx="11845702" cy="2200323"/>
          </a:xfrm>
          <a:prstGeom prst="roundRect">
            <a:avLst>
              <a:gd name="adj" fmla="val 10181"/>
            </a:avLst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「もろもろ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おうこくの　おうざを　くつがえし、いほうの　たみの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おうこくの　ちからを　ほろぼし、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せんしゃと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、それ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のるものを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くつがえす。うまと　きへいは　かれら　なかまどうしの　つるぎに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　たおれる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。」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79549" y="6388968"/>
            <a:ext cx="11845702" cy="2200323"/>
          </a:xfrm>
          <a:prstGeom prst="roundRect">
            <a:avLst>
              <a:gd name="adj" fmla="val 10181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「シェアルティエル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こ、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　ゼルバベル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あなたを　えらびとる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みつげ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あなたを　いん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ぎょうの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ように　する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。わたし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あなたを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えらんだ　から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だ。」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れました</a:t>
            </a:r>
            <a:endParaRPr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3142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주일 준비\스바냐 그림\스바냐 그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8" y="-27484"/>
            <a:ext cx="13009438" cy="97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96838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みわざは　いつも　かわりません</a:t>
            </a:r>
            <a:endParaRPr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37704" y="1370262"/>
            <a:ext cx="12529392" cy="20663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みわざの　なかに　いる　ものは、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えいこうを　みます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46</Words>
  <Application>Microsoft Office PowerPoint</Application>
  <PresentationFormat>ユーザー設定</PresentationFormat>
  <Paragraphs>35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さきに　じゅうじゅんに　 したものの　えいこう</vt:lpstr>
      <vt:lpstr>PowerPoint プレゼンテーション</vt:lpstr>
      <vt:lpstr>1.そのつきの　にじゅうよっか、ハガイに　ふたたび　つぎの ような　しゅの　ことばが　のぞみました(ハガイ2:20)</vt:lpstr>
      <vt:lpstr>2.かみさまは　ハガイを　とおして　みことばを　つたえられました</vt:lpstr>
      <vt:lpstr>3.かみさまの　みわざは　いつも　かわりません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47</cp:revision>
  <dcterms:modified xsi:type="dcterms:W3CDTF">2017-05-13T01:37:21Z</dcterms:modified>
</cp:coreProperties>
</file>