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8" r:id="rId4"/>
    <p:sldId id="262" r:id="rId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52"/>
    <p:restoredTop sz="94674"/>
  </p:normalViewPr>
  <p:slideViewPr>
    <p:cSldViewPr>
      <p:cViewPr varScale="1">
        <p:scale>
          <a:sx n="69" d="100"/>
          <a:sy n="69" d="100"/>
        </p:scale>
        <p:origin x="90" y="18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849936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213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1121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제목 텍스트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299" y="638919"/>
            <a:ext cx="5325770" cy="82169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제목 텍스트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제목 텍스트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231900" indent="-342900">
              <a:spcBef>
                <a:spcPts val="3200"/>
              </a:spcBef>
              <a:defRPr sz="2800"/>
            </a:lvl3pPr>
            <a:lvl4pPr marL="1676400" indent="-342900">
              <a:spcBef>
                <a:spcPts val="3200"/>
              </a:spcBef>
              <a:defRPr sz="2800"/>
            </a:lvl4pPr>
            <a:lvl5pPr marL="2120900" indent="-342900">
              <a:spcBef>
                <a:spcPts val="3200"/>
              </a:spcBef>
              <a:defRPr sz="2800"/>
            </a:lvl5pPr>
          </a:lstStyle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31000" y="4965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31000" y="635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“여기에 인용을 입력하십시오.”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-3175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제목 텍스트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26428" y="9258300"/>
            <a:ext cx="339244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스크린샷 2017-03-09 오후 5.53.3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38780" y="-44233"/>
            <a:ext cx="13682360" cy="9842066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>
            <a:spLocks noGrp="1"/>
          </p:cNvSpPr>
          <p:nvPr>
            <p:ph type="ctrTitle"/>
          </p:nvPr>
        </p:nvSpPr>
        <p:spPr>
          <a:xfrm>
            <a:off x="1245816" y="2572544"/>
            <a:ext cx="10464800" cy="330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ja-JP" altLang="en-US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ja-JP" altLang="en-US" sz="7200" b="1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しょに</a:t>
            </a:r>
            <a:r>
              <a:rPr lang="ja-JP" altLang="en-US" sz="72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あらわれた　キリスト</a:t>
            </a:r>
            <a:endParaRPr sz="7200" b="1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초56자료\1강단 및 피피티\1 본부 그림파일\본부그림파일\학원복음화 png\image14 3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334" y="1941773"/>
            <a:ext cx="11023450" cy="696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183159"/>
            <a:ext cx="13127136" cy="1165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sz="4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なぜ　</a:t>
            </a:r>
            <a:r>
              <a:rPr lang="ja-JP" altLang="en-US" sz="44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r>
              <a:rPr lang="ja-JP" altLang="en-US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だいご</a:t>
            </a:r>
            <a:r>
              <a:rPr lang="ja-JP" altLang="en-US" sz="4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</a:t>
            </a:r>
            <a:r>
              <a:rPr lang="ja-JP" altLang="en-US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に　ふくいんが　きえる</a:t>
            </a:r>
            <a:r>
              <a:rPr lang="ja-JP" altLang="en-US" sz="4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のでしょうか</a:t>
            </a:r>
            <a:endParaRPr sz="44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29129" y="2140496"/>
            <a:ext cx="11845702" cy="2029766"/>
          </a:xfrm>
          <a:prstGeom prst="roundRect">
            <a:avLst>
              <a:gd name="adj" fmla="val 10181"/>
            </a:avLst>
          </a:prstGeom>
          <a:solidFill>
            <a:srgbClr val="00B05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この　じだいを　みれば？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74208" y="4660776"/>
            <a:ext cx="11845702" cy="1852769"/>
          </a:xfrm>
          <a:prstGeom prst="roundRect">
            <a:avLst>
              <a:gd name="adj" fmla="val 10181"/>
            </a:avLst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わたしたちの　まわりの　ひとを　みれば？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638340" y="6879482"/>
            <a:ext cx="11845702" cy="2029766"/>
          </a:xfrm>
          <a:prstGeom prst="roundRect">
            <a:avLst>
              <a:gd name="adj" fmla="val 10181"/>
            </a:avLst>
          </a:prstGeom>
          <a:solidFill>
            <a:srgbClr val="00206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わたしを　みれば</a:t>
            </a:r>
            <a:r>
              <a:rPr lang="ja-JP" altLang="en-US" sz="40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？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초56자료\1강단 및 피피티\1 본부 그림파일\본부그림파일\학원복음화 png\image5 1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90"/>
            <a:ext cx="12839104" cy="9913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0" y="183159"/>
            <a:ext cx="13127136" cy="11652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500">
                <a:solidFill>
                  <a:srgbClr val="000000"/>
                </a:solidFill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</a:t>
            </a:r>
            <a:r>
              <a:rPr sz="4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ハガイ</a:t>
            </a:r>
            <a:r>
              <a:rPr lang="ja-JP" altLang="en-US" sz="40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しょに</a:t>
            </a:r>
            <a:r>
              <a:rPr lang="ja-JP" altLang="en-US" sz="40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あらわれた　キリストの　しるしが　あります</a:t>
            </a:r>
            <a:endParaRPr sz="40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02306" y="1492561"/>
            <a:ext cx="11845702" cy="2016087"/>
          </a:xfrm>
          <a:prstGeom prst="roundRect">
            <a:avLst>
              <a:gd name="adj" fmla="val 10181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すべての　ものの　しょゆうしゃです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16470" y="3828605"/>
            <a:ext cx="11845702" cy="2200323"/>
          </a:xfrm>
          <a:prstGeom prst="roundRect">
            <a:avLst>
              <a:gd name="adj" fmla="val 10181"/>
            </a:avLst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さきの　ものより　おおきい　えいこうを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もった　かたです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79549" y="6388968"/>
            <a:ext cx="11845702" cy="2200323"/>
          </a:xfrm>
          <a:prstGeom prst="roundRect">
            <a:avLst>
              <a:gd name="adj" fmla="val 10181"/>
            </a:avLst>
          </a:prstGeom>
          <a:solidFill>
            <a:srgbClr val="FFC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100"/>
            </a:lvl1pPr>
          </a:lstStyle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すくいぬしは　ただ　せいなる　かたである</a:t>
            </a:r>
            <a:endParaRPr lang="en-US" altLang="ja-JP" sz="40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という　しょうこを　もった　かたです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31423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  <p:bldP spid="1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초56자료\1강단 및 피피티\1 본부 그림파일\본부그림파일\학원복음화 png\image14 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328" y="1194370"/>
            <a:ext cx="9753600" cy="836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0" y="96838"/>
            <a:ext cx="13004800" cy="10355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600">
                <a:latin typeface="Apple SD 산돌고딕 Neo 볼드체"/>
                <a:ea typeface="Apple SD 산돌고딕 Neo 볼드체"/>
                <a:cs typeface="Apple SD 산돌고딕 Neo 볼드체"/>
                <a:sym typeface="Apple SD 산돌고딕 Neo 볼드체"/>
              </a:defRPr>
            </a:lvl1pPr>
          </a:lstStyle>
          <a:p>
            <a:r>
              <a:rPr lang="en-US" sz="4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</a:t>
            </a:r>
            <a:r>
              <a:rPr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</a:t>
            </a:r>
            <a:r>
              <a:rPr lang="ja-JP" altLang="en-US" sz="4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どう</a:t>
            </a:r>
            <a:r>
              <a:rPr lang="ja-JP" altLang="en-US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すれば　ふくいんを　かい</a:t>
            </a:r>
            <a:r>
              <a:rPr lang="ja-JP" altLang="en-US" sz="44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ふくする</a:t>
            </a:r>
            <a:r>
              <a:rPr lang="ja-JP" altLang="en-US" sz="4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</a:t>
            </a:r>
            <a:r>
              <a:rPr lang="ja-JP" altLang="en-US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が　</a:t>
            </a:r>
            <a:r>
              <a:rPr lang="en-US" altLang="ja-JP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/>
            </a:r>
            <a:br>
              <a:rPr lang="en-US" altLang="ja-JP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ja-JP" altLang="en-US" sz="44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できる</a:t>
            </a:r>
            <a:r>
              <a:rPr lang="ja-JP" altLang="en-US" sz="4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のでしょうか</a:t>
            </a:r>
            <a:endParaRPr sz="36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237704" y="1350790"/>
            <a:ext cx="12529392" cy="20663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ja-JP" altLang="en-US" sz="4400" b="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sym typeface="Apple SD 산돌고딕 Neo 옅은체"/>
              </a:rPr>
              <a:t>わたしの　もんだい？</a:t>
            </a:r>
            <a:endParaRPr kumimoji="0" lang="ko-KR" altLang="en-US" sz="4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ＭＳ Ｐゴシック" panose="020B0600070205080204" pitchFamily="50" charset="-128"/>
              <a:ea typeface="HY견고딕" panose="02030600000101010101" pitchFamily="18" charset="-127"/>
              <a:sym typeface="Apple SD 산돌고딕 Neo 옅은체"/>
            </a:endParaRPr>
          </a:p>
        </p:txBody>
      </p:sp>
      <p:sp>
        <p:nvSpPr>
          <p:cNvPr id="5" name="Shape 136"/>
          <p:cNvSpPr/>
          <p:nvPr/>
        </p:nvSpPr>
        <p:spPr>
          <a:xfrm>
            <a:off x="237704" y="3981165"/>
            <a:ext cx="12529392" cy="2016087"/>
          </a:xfrm>
          <a:prstGeom prst="roundRect">
            <a:avLst>
              <a:gd name="adj" fmla="val 10181"/>
            </a:avLst>
          </a:prstGeom>
          <a:solidFill>
            <a:schemeClr val="accent6">
              <a:lumMod val="50000"/>
            </a:schemeClr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まわりの　かんきょう？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6" name="Shape 137"/>
          <p:cNvSpPr/>
          <p:nvPr/>
        </p:nvSpPr>
        <p:spPr>
          <a:xfrm>
            <a:off x="251868" y="6473429"/>
            <a:ext cx="12529392" cy="2200323"/>
          </a:xfrm>
          <a:prstGeom prst="roundRect">
            <a:avLst>
              <a:gd name="adj" fmla="val 10181"/>
            </a:avLst>
          </a:prstGeom>
          <a:solidFill>
            <a:srgbClr val="C00000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900"/>
            </a:lvl1pPr>
          </a:lstStyle>
          <a:p>
            <a:r>
              <a:rPr lang="ja-JP" altLang="en-US" sz="40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おおきい　こころみと　もんだい？</a:t>
            </a:r>
            <a:endParaRPr sz="4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2" grpId="0" animBg="1"/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30</Words>
  <Application>Microsoft Office PowerPoint</Application>
  <PresentationFormat>ユーザー設定</PresentationFormat>
  <Paragraphs>15</Paragraphs>
  <Slides>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Apple SD 산돌고딕 Neo 볼드체</vt:lpstr>
      <vt:lpstr>Apple SD 산돌고딕 Neo 옅은체</vt:lpstr>
      <vt:lpstr>Helvetica Light</vt:lpstr>
      <vt:lpstr>Helvetica Neue</vt:lpstr>
      <vt:lpstr>HY견고딕</vt:lpstr>
      <vt:lpstr>ＭＳ Ｐゴシック</vt:lpstr>
      <vt:lpstr>Black</vt:lpstr>
      <vt:lpstr>ハガイしょに　あらわれた　キリスト</vt:lpstr>
      <vt:lpstr>1.なぜ　じだいごとに　ふくいんが　きえるのでしょうか</vt:lpstr>
      <vt:lpstr>2.ハガイしょに　あらわれた　キリストの　しるしが　あります</vt:lpstr>
      <vt:lpstr>3.どうすれば　ふくいんを　かいふくすることが　 できるのでしょうか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멸망경고 - 여호와의 날</dc:title>
  <dc:creator>Good News</dc:creator>
  <cp:lastModifiedBy>佐々木智香子</cp:lastModifiedBy>
  <cp:revision>46</cp:revision>
  <dcterms:modified xsi:type="dcterms:W3CDTF">2017-05-13T01:50:06Z</dcterms:modified>
</cp:coreProperties>
</file>