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73" r:id="rId6"/>
    <p:sldId id="27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2BE"/>
    <a:srgbClr val="F7CA19"/>
    <a:srgbClr val="D0E382"/>
    <a:srgbClr val="C8BFB9"/>
    <a:srgbClr val="F6B0C7"/>
    <a:srgbClr val="FFCCFF"/>
    <a:srgbClr val="D1F3FF"/>
    <a:srgbClr val="C9FFC9"/>
    <a:srgbClr val="71DAFF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065386"/>
            <a:ext cx="7776864" cy="55985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75856" y="404664"/>
            <a:ext cx="5688632" cy="181993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FF0000"/>
                </a:solidFill>
                <a:latin typeface="+mn-ea"/>
                <a:ea typeface="+mn-ea"/>
              </a:rPr>
              <a:t>カナの　こん</a:t>
            </a:r>
            <a:r>
              <a:rPr lang="ja-JP" altLang="en-US" sz="4800" dirty="0" err="1" smtClean="0">
                <a:solidFill>
                  <a:srgbClr val="FF0000"/>
                </a:solidFill>
                <a:latin typeface="+mn-ea"/>
                <a:ea typeface="+mn-ea"/>
              </a:rPr>
              <a:t>れい</a:t>
            </a:r>
            <a:r>
              <a:rPr lang="ja-JP" altLang="en-US" sz="4800" dirty="0" err="1" smtClean="0">
                <a:latin typeface="+mn-ea"/>
                <a:ea typeface="+mn-ea"/>
              </a:rPr>
              <a:t>に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ja-JP" altLang="en-US" sz="4800" dirty="0" smtClean="0">
                <a:latin typeface="+mn-ea"/>
                <a:ea typeface="+mn-ea"/>
              </a:rPr>
              <a:t>こられた　</a:t>
            </a:r>
            <a:r>
              <a:rPr lang="ja-JP" altLang="en-US" sz="4800" dirty="0" err="1" smtClean="0">
                <a:latin typeface="+mn-ea"/>
                <a:ea typeface="+mn-ea"/>
              </a:rPr>
              <a:t>り</a:t>
            </a:r>
            <a:r>
              <a:rPr lang="ja-JP" altLang="en-US" sz="4800" dirty="0" smtClean="0">
                <a:latin typeface="+mn-ea"/>
                <a:ea typeface="+mn-ea"/>
              </a:rPr>
              <a:t>ゆう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717032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+mn-ea"/>
              </a:rPr>
              <a:t>ヨハネ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2:1-11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8114" y="600949"/>
            <a:ext cx="2232248" cy="923330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/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ja-JP" altLang="en-US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+mn-ea"/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98307"/>
            <a:ext cx="5472609" cy="5553653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もんだい</a:t>
            </a:r>
            <a:r>
              <a:rPr lang="ja-JP" altLang="en-US" sz="30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はじまりは　かていです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1" y="476425"/>
            <a:ext cx="8748464" cy="6184775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8"/>
            <a:ext cx="8604448" cy="13945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　さいしょの　はたらきを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いえから　はじめられました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84923" y="2132856"/>
            <a:ext cx="7560840" cy="1152128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しゅくえんで　ぶどうしゅが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なくなりました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03039" y="3645024"/>
            <a:ext cx="7560840" cy="129614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みずを　ぶどう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かえられる　きせきを　みせられました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73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188641"/>
            <a:ext cx="860444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きせきの　じかんが　ありました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1475656" y="1648964"/>
            <a:ext cx="5976664" cy="2736304"/>
          </a:xfrm>
          <a:prstGeom prst="wedgeEllipseCallout">
            <a:avLst>
              <a:gd name="adj1" fmla="val -20389"/>
              <a:gd name="adj2" fmla="val 82318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あのかたが　いわれる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、なんでも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あげてください。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84923" y="2132856"/>
            <a:ext cx="7560840" cy="108012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イエスさまを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きゃく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　むかえては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なりません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91819" y="3789040"/>
            <a:ext cx="7560840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しゅじんに　なったとき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きせきが　あらわれます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98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 descr="내안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3" y="1152128"/>
            <a:ext cx="7706818" cy="57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188640"/>
            <a:ext cx="8604448" cy="11785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イエスさまを　しゅじんとして　うけいれる　ひとに　</a:t>
            </a:r>
            <a:endParaRPr lang="en-US" altLang="ja-JP" sz="30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かみのこどもと　される　</a:t>
            </a:r>
            <a:r>
              <a:rPr lang="ja-JP" altLang="en-US" sz="30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とっけん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あたえられます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9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32656"/>
            <a:ext cx="860444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　わたしの　すべての　せいかつの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640428" y="1826771"/>
            <a:ext cx="1849829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かてい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115616" y="2996952"/>
            <a:ext cx="1872208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がっ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940152" y="2996952"/>
            <a:ext cx="1944216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じゅく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5" y="4149080"/>
            <a:ext cx="7914816" cy="197051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15616" y="4797152"/>
            <a:ext cx="720080" cy="246221"/>
          </a:xfrm>
          <a:prstGeom prst="rect">
            <a:avLst/>
          </a:prstGeom>
          <a:solidFill>
            <a:srgbClr val="F6B0C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わたし</a:t>
            </a:r>
            <a:endParaRPr kumimoji="1" lang="ja-JP" altLang="en-US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12360" y="5178275"/>
            <a:ext cx="576064" cy="246221"/>
          </a:xfrm>
          <a:prstGeom prst="rect">
            <a:avLst/>
          </a:prstGeom>
          <a:solidFill>
            <a:srgbClr val="F7CA1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わたし</a:t>
            </a:r>
            <a:endParaRPr kumimoji="1" lang="ja-JP" altLang="en-US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072" y="4797152"/>
            <a:ext cx="720080" cy="246221"/>
          </a:xfrm>
          <a:prstGeom prst="rect">
            <a:avLst/>
          </a:prstGeom>
          <a:solidFill>
            <a:srgbClr val="D0E38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わたし</a:t>
            </a:r>
            <a:endParaRPr kumimoji="1" lang="ja-JP" altLang="en-US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9912" y="5178275"/>
            <a:ext cx="576064" cy="246221"/>
          </a:xfrm>
          <a:prstGeom prst="rect">
            <a:avLst/>
          </a:prstGeom>
          <a:solidFill>
            <a:srgbClr val="CCC2BE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わたし</a:t>
            </a:r>
            <a:endParaRPr kumimoji="1" lang="ja-JP" altLang="en-US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1680" y="5208294"/>
            <a:ext cx="576064" cy="246221"/>
          </a:xfrm>
          <a:prstGeom prst="rect">
            <a:avLst/>
          </a:prstGeom>
          <a:solidFill>
            <a:srgbClr val="F6B0C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あくま</a:t>
            </a:r>
            <a:endParaRPr kumimoji="1" lang="ja-JP" altLang="en-US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03848" y="4788038"/>
            <a:ext cx="576064" cy="246221"/>
          </a:xfrm>
          <a:prstGeom prst="rect">
            <a:avLst/>
          </a:prstGeom>
          <a:solidFill>
            <a:srgbClr val="CCC2BE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あくま</a:t>
            </a:r>
            <a:endParaRPr kumimoji="1" lang="ja-JP" altLang="en-US" sz="1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8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51</Words>
  <Application>Microsoft Office PowerPoint</Application>
  <PresentationFormat>画面に合わせる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AR P丸ゴシック体E</vt:lpstr>
      <vt:lpstr>HY견고딕</vt:lpstr>
      <vt:lpstr>HY강B</vt:lpstr>
      <vt:lpstr>맑은 고딕</vt:lpstr>
      <vt:lpstr>ＭＳ Ｐゴシック</vt:lpstr>
      <vt:lpstr>Arial</vt:lpstr>
      <vt:lpstr>Office 테마</vt:lpstr>
      <vt:lpstr>カナの　こんれいに こられた　りゆう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43</cp:revision>
  <dcterms:created xsi:type="dcterms:W3CDTF">2017-08-25T05:53:34Z</dcterms:created>
  <dcterms:modified xsi:type="dcterms:W3CDTF">2017-10-13T04:52:13Z</dcterms:modified>
</cp:coreProperties>
</file>