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72" r:id="rId4"/>
    <p:sldId id="275" r:id="rId5"/>
    <p:sldId id="276" r:id="rId6"/>
    <p:sldId id="277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FFC9"/>
    <a:srgbClr val="9FE6FF"/>
    <a:srgbClr val="FFCCFF"/>
    <a:srgbClr val="D1F3FF"/>
    <a:srgbClr val="71DAFF"/>
    <a:srgbClr val="FFDE81"/>
    <a:srgbClr val="FFCC99"/>
    <a:srgbClr val="29C7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72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2017-10-21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그럼 고난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문제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학업 이길 힘이 생겨요</a:t>
            </a:r>
          </a:p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이렇게 영적인 정상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TOP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에 올라서요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.</a:t>
            </a:r>
          </a:p>
          <a:p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Summit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의 길을 걸어요</a:t>
            </a:r>
          </a:p>
        </p:txBody>
      </p:sp>
    </p:spTree>
    <p:extLst>
      <p:ext uri="{BB962C8B-B14F-4D97-AF65-F5344CB8AC3E}">
        <p14:creationId xmlns:p14="http://schemas.microsoft.com/office/powerpoint/2010/main" val="1225988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ko-KR" altLang="en-US" sz="2200" dirty="0">
                <a:latin typeface="Lucida Grande" charset="0"/>
                <a:ea typeface="굴림" charset="-127"/>
                <a:sym typeface="Lucida Grande" charset="0"/>
              </a:rPr>
              <a:t>그럼 고난</a:t>
            </a:r>
            <a:r>
              <a:rPr lang="en-US" altLang="ko-KR" sz="2200" dirty="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 dirty="0">
                <a:latin typeface="Lucida Grande" charset="0"/>
                <a:ea typeface="굴림" charset="-127"/>
                <a:sym typeface="Lucida Grande" charset="0"/>
              </a:rPr>
              <a:t>문제</a:t>
            </a:r>
            <a:r>
              <a:rPr lang="en-US" altLang="ko-KR" sz="2200" dirty="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 dirty="0">
                <a:latin typeface="Lucida Grande" charset="0"/>
                <a:ea typeface="굴림" charset="-127"/>
                <a:sym typeface="Lucida Grande" charset="0"/>
              </a:rPr>
              <a:t>학업 이길 힘이 생겨요</a:t>
            </a:r>
          </a:p>
          <a:p>
            <a:r>
              <a:rPr lang="ko-KR" altLang="en-US" sz="2200" dirty="0">
                <a:latin typeface="Lucida Grande" charset="0"/>
                <a:ea typeface="굴림" charset="-127"/>
                <a:sym typeface="Lucida Grande" charset="0"/>
              </a:rPr>
              <a:t>이렇게 영적인 정상</a:t>
            </a:r>
            <a:r>
              <a:rPr lang="en-US" altLang="ko-KR" sz="2200" dirty="0">
                <a:latin typeface="Lucida Grande" charset="0"/>
                <a:ea typeface="굴림" charset="-127"/>
                <a:sym typeface="Lucida Grande" charset="0"/>
              </a:rPr>
              <a:t>, TOP</a:t>
            </a:r>
            <a:r>
              <a:rPr lang="ko-KR" altLang="en-US" sz="2200" dirty="0">
                <a:latin typeface="Lucida Grande" charset="0"/>
                <a:ea typeface="굴림" charset="-127"/>
                <a:sym typeface="Lucida Grande" charset="0"/>
              </a:rPr>
              <a:t>에 올라서요</a:t>
            </a:r>
            <a:r>
              <a:rPr lang="en-US" altLang="ko-KR" sz="2200" dirty="0">
                <a:latin typeface="Lucida Grande" charset="0"/>
                <a:ea typeface="굴림" charset="-127"/>
                <a:sym typeface="Lucida Grande" charset="0"/>
              </a:rPr>
              <a:t>.</a:t>
            </a:r>
          </a:p>
          <a:p>
            <a:r>
              <a:rPr lang="en-US" altLang="ko-KR" sz="2200" dirty="0">
                <a:latin typeface="Lucida Grande" charset="0"/>
                <a:ea typeface="굴림" charset="-127"/>
                <a:sym typeface="Lucida Grande" charset="0"/>
              </a:rPr>
              <a:t>Summit</a:t>
            </a:r>
            <a:r>
              <a:rPr lang="ko-KR" altLang="en-US" sz="2200" dirty="0">
                <a:latin typeface="Lucida Grande" charset="0"/>
                <a:ea typeface="굴림" charset="-127"/>
                <a:sym typeface="Lucida Grande" charset="0"/>
              </a:rPr>
              <a:t>의 길을 걸어요</a:t>
            </a:r>
          </a:p>
        </p:txBody>
      </p:sp>
    </p:spTree>
    <p:extLst>
      <p:ext uri="{BB962C8B-B14F-4D97-AF65-F5344CB8AC3E}">
        <p14:creationId xmlns:p14="http://schemas.microsoft.com/office/powerpoint/2010/main" val="189788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2017-10-21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764704"/>
            <a:ext cx="9144000" cy="646440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788024" y="938345"/>
            <a:ext cx="3888432" cy="11718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sz="4800" dirty="0" smtClean="0">
                <a:latin typeface="+mn-ea"/>
                <a:ea typeface="+mn-ea"/>
              </a:rPr>
              <a:t>しんでんの　きよめ</a:t>
            </a:r>
            <a:endParaRPr lang="ko-KR" altLang="en-US" sz="4800" dirty="0"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716016" y="3717032"/>
            <a:ext cx="4032448" cy="79208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ja-JP" altLang="en-US" sz="4800" dirty="0">
                <a:solidFill>
                  <a:schemeClr val="tx2"/>
                </a:solidFill>
                <a:latin typeface="+mn-ea"/>
              </a:rPr>
              <a:t>ヨハネ</a:t>
            </a:r>
            <a:r>
              <a:rPr lang="en-US" altLang="ko-KR" sz="48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2:13-23</a:t>
            </a:r>
            <a:endParaRPr lang="ko-KR" altLang="en-US" sz="48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39552" y="600949"/>
            <a:ext cx="2232248" cy="923330"/>
          </a:xfrm>
          <a:prstGeom prst="rect">
            <a:avLst/>
          </a:prstGeom>
          <a:solidFill>
            <a:srgbClr val="FFFF00"/>
          </a:solidFill>
          <a:scene3d>
            <a:camera prst="perspectiveContrastingRigh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/>
          </a:bodyPr>
          <a:lstStyle/>
          <a:p>
            <a:pPr algn="ctr"/>
            <a:r>
              <a:rPr lang="en-US" altLang="ko-KR" sz="54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ja-JP" altLang="en-US" sz="54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+mn-ea"/>
              </a:rPr>
              <a:t>か</a:t>
            </a:r>
            <a:endParaRPr lang="en-US" altLang="ko-KR" sz="5400" b="1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63119" y="306219"/>
            <a:ext cx="8604448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1. 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しんでんの　えいこうを　いわれました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36778"/>
            <a:ext cx="6167774" cy="423936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197" y="1484784"/>
            <a:ext cx="4085332" cy="506909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641" y="1484784"/>
            <a:ext cx="6330926" cy="5069091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405541" y="1736778"/>
            <a:ext cx="2052228" cy="864096"/>
          </a:xfrm>
          <a:prstGeom prst="roundRect">
            <a:avLst/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まくや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22106" y="3356992"/>
            <a:ext cx="2853749" cy="864096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ダビデしんでん</a:t>
            </a:r>
            <a:endParaRPr lang="ko-KR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440430" y="4892487"/>
            <a:ext cx="3843537" cy="864096"/>
          </a:xfrm>
          <a:prstGeom prst="roundRect">
            <a:avLst/>
          </a:prstGeom>
          <a:solidFill>
            <a:srgbClr val="9F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ゼルバベルしんでん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6960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5" y="721669"/>
            <a:ext cx="9144000" cy="6464401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63119" y="306219"/>
            <a:ext cx="8604448" cy="89053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en-US" altLang="ko-KR" sz="32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しんでんを　きよめられました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2731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5" y="721669"/>
            <a:ext cx="9144000" cy="6464401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63119" y="306219"/>
            <a:ext cx="8604448" cy="89053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3. 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イエスさまが　しかられた　りゆうが　ありま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した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259632" y="2132856"/>
            <a:ext cx="3168352" cy="79208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j-ea"/>
                <a:ea typeface="+mj-ea"/>
              </a:rPr>
              <a:t>いほうじんの　にわ</a:t>
            </a:r>
            <a:endParaRPr lang="ko-KR" altLang="en-US" sz="2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4918112" y="2132856"/>
            <a:ext cx="2880320" cy="792088"/>
          </a:xfrm>
          <a:prstGeom prst="roundRect">
            <a:avLst/>
          </a:prstGeom>
          <a:solidFill>
            <a:srgbClr val="9F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こど</a:t>
            </a:r>
            <a:r>
              <a:rPr lang="ja-JP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もの　にわ</a:t>
            </a:r>
            <a:endParaRPr lang="ko-KR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066123" y="4293096"/>
            <a:ext cx="7056784" cy="864096"/>
          </a:xfrm>
          <a:prstGeom prst="roundRect">
            <a:avLst/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err="1" smtClean="0">
                <a:solidFill>
                  <a:schemeClr val="tx1"/>
                </a:solidFill>
                <a:latin typeface="+mn-ea"/>
              </a:rPr>
              <a:t>しょ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うばいを　する　ところに　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なっていた　からです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5730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842" y="1447152"/>
            <a:ext cx="4143375" cy="540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78790"/>
            <a:ext cx="2473523" cy="247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701" y="4150057"/>
            <a:ext cx="1839516" cy="18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I 2      -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090738" y="138009"/>
            <a:ext cx="428625" cy="428625"/>
          </a:xfrm>
          <a:prstGeom prst="rect">
            <a:avLst/>
          </a:prstGeom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63119" y="188640"/>
            <a:ext cx="8604448" cy="13681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きょうかいの　いみを　しって　きょうかいを　</a:t>
            </a:r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たいせつに　おもう　レムナントに　なりましょう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모서리가 둥근 사각형 설명선 1"/>
          <p:cNvSpPr/>
          <p:nvPr/>
        </p:nvSpPr>
        <p:spPr>
          <a:xfrm>
            <a:off x="467543" y="1844824"/>
            <a:ext cx="3249657" cy="4320480"/>
          </a:xfrm>
          <a:prstGeom prst="wedgeRoundRectCallout">
            <a:avLst>
              <a:gd name="adj1" fmla="val 80998"/>
              <a:gd name="adj2" fmla="val -23281"/>
              <a:gd name="adj3" fmla="val 16667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あなた</a:t>
            </a:r>
            <a:r>
              <a:rPr lang="ja-JP" altLang="en-US" sz="2800" dirty="0" smtClean="0">
                <a:latin typeface="+mn-ea"/>
              </a:rPr>
              <a:t>の　いえを　おもう　ねっしんが　わたしを　</a:t>
            </a:r>
            <a:endParaRPr lang="en-US" altLang="ja-JP" sz="2800" dirty="0" smtClean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latin typeface="+mn-ea"/>
              </a:rPr>
              <a:t>くいつくす</a:t>
            </a:r>
            <a:endParaRPr lang="en-US" altLang="ja-JP" sz="2800" dirty="0" smtClean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800" dirty="0" smtClean="0">
                <a:latin typeface="+mn-ea"/>
              </a:rPr>
              <a:t>(</a:t>
            </a:r>
            <a:r>
              <a:rPr lang="ja-JP" altLang="en-US" sz="2800" dirty="0" smtClean="0">
                <a:latin typeface="+mn-ea"/>
              </a:rPr>
              <a:t>ヨハネ</a:t>
            </a:r>
            <a:r>
              <a:rPr lang="en-US" altLang="ko-KR" sz="2800" dirty="0" smtClean="0">
                <a:latin typeface="+mn-ea"/>
              </a:rPr>
              <a:t>2:17</a:t>
            </a:r>
            <a:r>
              <a:rPr lang="en-US" altLang="ko-KR" sz="2800" dirty="0" smtClean="0">
                <a:latin typeface="+mn-ea"/>
              </a:rPr>
              <a:t>)</a:t>
            </a:r>
            <a:endParaRPr lang="ko-KR" alt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6294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26" y="1627384"/>
            <a:ext cx="4005233" cy="522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999" y="3378790"/>
            <a:ext cx="2473523" cy="247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40173"/>
            <a:ext cx="1839516" cy="18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I 2      -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090738" y="138009"/>
            <a:ext cx="428625" cy="428625"/>
          </a:xfrm>
          <a:prstGeom prst="rect">
            <a:avLst/>
          </a:prstGeom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63119" y="371596"/>
            <a:ext cx="8604448" cy="13292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err="1" smtClean="0">
                <a:solidFill>
                  <a:schemeClr val="tx1"/>
                </a:solidFill>
                <a:latin typeface="+mn-ea"/>
              </a:rPr>
              <a:t>ぜんせ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かいの</a:t>
            </a:r>
            <a:r>
              <a:rPr lang="ko-KR" altLang="en-US" sz="3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3200" dirty="0" smtClean="0">
                <a:solidFill>
                  <a:schemeClr val="tx1"/>
                </a:solidFill>
                <a:latin typeface="+mn-ea"/>
              </a:rPr>
              <a:t>237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かこくを　いかす　</a:t>
            </a:r>
            <a:endParaRPr lang="en-US" altLang="ja-JP" sz="320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smtClean="0">
                <a:solidFill>
                  <a:schemeClr val="tx1"/>
                </a:solidFill>
                <a:latin typeface="+mn-ea"/>
              </a:rPr>
              <a:t>きょう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かい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を　じゅんびしましょう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596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84</Words>
  <Application>Microsoft Office PowerPoint</Application>
  <PresentationFormat>画面に合わせる (4:3)</PresentationFormat>
  <Paragraphs>26</Paragraphs>
  <Slides>6</Slides>
  <Notes>2</Notes>
  <HiddenSlides>0</HiddenSlides>
  <MMClips>2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굴림</vt:lpstr>
      <vt:lpstr>HY견고딕</vt:lpstr>
      <vt:lpstr>Lucida Grande</vt:lpstr>
      <vt:lpstr>맑은 고딕</vt:lpstr>
      <vt:lpstr>ＭＳ Ｐゴシック</vt:lpstr>
      <vt:lpstr>Arial</vt:lpstr>
      <vt:lpstr>Office 테마</vt:lpstr>
      <vt:lpstr>しんでんの　きよめ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48</cp:revision>
  <dcterms:created xsi:type="dcterms:W3CDTF">2017-08-25T05:53:34Z</dcterms:created>
  <dcterms:modified xsi:type="dcterms:W3CDTF">2017-10-21T01:20:22Z</dcterms:modified>
</cp:coreProperties>
</file>