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4" r:id="rId4"/>
    <p:sldId id="272" r:id="rId5"/>
    <p:sldId id="273" r:id="rId6"/>
    <p:sldId id="276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DB"/>
    <a:srgbClr val="D1F3FF"/>
    <a:srgbClr val="FFCCFF"/>
    <a:srgbClr val="C9FFC9"/>
    <a:srgbClr val="9FE6FF"/>
    <a:srgbClr val="71DAFF"/>
    <a:srgbClr val="FFDE81"/>
    <a:srgbClr val="FFCC99"/>
    <a:srgbClr val="29C7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7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그럼 고난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문제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학업 이길 힘이 생겨요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이렇게 영적인 정상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TOP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에 올라서요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의 길을 걸어요</a:t>
            </a:r>
          </a:p>
        </p:txBody>
      </p:sp>
    </p:spTree>
    <p:extLst>
      <p:ext uri="{BB962C8B-B14F-4D97-AF65-F5344CB8AC3E}">
        <p14:creationId xmlns:p14="http://schemas.microsoft.com/office/powerpoint/2010/main" val="161635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627784" y="476672"/>
            <a:ext cx="6048672" cy="104760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さいごの　やくそく</a:t>
            </a:r>
            <a:endParaRPr lang="ko-KR" altLang="en-US" sz="48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716016" y="3717032"/>
            <a:ext cx="4032448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ヨハネ</a:t>
            </a:r>
            <a:r>
              <a:rPr lang="en-US" altLang="ko-KR" sz="48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21:15-18</a:t>
            </a:r>
            <a:endParaRPr lang="ko-KR" altLang="en-US" sz="48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9552" y="600949"/>
            <a:ext cx="2232248" cy="923330"/>
          </a:xfrm>
          <a:prstGeom prst="rect">
            <a:avLst/>
          </a:prstGeom>
          <a:solidFill>
            <a:srgbClr val="FFFF00"/>
          </a:solidFill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/>
          </a:bodyPr>
          <a:lstStyle/>
          <a:p>
            <a:pPr algn="ctr"/>
            <a:r>
              <a:rPr lang="en-US" altLang="ko-KR" sz="5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ja-JP" altLang="en-US" sz="54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</a:t>
            </a:r>
            <a:endParaRPr lang="en-US" altLang="ko-KR" sz="5400" b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306219"/>
            <a:ext cx="8604448" cy="9233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イエスさまは　じゅうじかと　ふっかつで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うりされました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타원형 설명선 10"/>
          <p:cNvSpPr/>
          <p:nvPr/>
        </p:nvSpPr>
        <p:spPr>
          <a:xfrm>
            <a:off x="5004048" y="1351956"/>
            <a:ext cx="3744416" cy="2232248"/>
          </a:xfrm>
          <a:prstGeom prst="wedgeEllipseCallout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かんりょうした</a:t>
            </a:r>
            <a:r>
              <a:rPr lang="en-US" altLang="ko-KR" sz="32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ヨハネ</a:t>
            </a:r>
            <a:r>
              <a:rPr lang="en-US" altLang="ko-KR" sz="32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19:30</a:t>
            </a:r>
            <a:r>
              <a:rPr lang="en-US" altLang="ko-KR" sz="32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6" name="Picture 15" descr="예수그리스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6601"/>
            <a:ext cx="4305300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부제목 2"/>
          <p:cNvSpPr>
            <a:spLocks noGrp="1"/>
          </p:cNvSpPr>
          <p:nvPr>
            <p:ph type="subTitle" idx="1"/>
          </p:nvPr>
        </p:nvSpPr>
        <p:spPr>
          <a:xfrm>
            <a:off x="5004048" y="3954707"/>
            <a:ext cx="3528392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　よげんしゃ</a:t>
            </a:r>
            <a:endParaRPr lang="ko-KR" altLang="en-US" sz="28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5004048" y="4869160"/>
            <a:ext cx="3528392" cy="79208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</a:t>
            </a:r>
            <a:r>
              <a:rPr lang="ja-JP" altLang="en-US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との　</a:t>
            </a:r>
            <a:r>
              <a:rPr lang="ja-JP" altLang="en-US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</a:t>
            </a:r>
            <a:r>
              <a:rPr lang="ja-JP" altLang="en-US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いし</a:t>
            </a:r>
            <a:endParaRPr lang="ko-KR" altLang="en-US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5004048" y="5770749"/>
            <a:ext cx="3528392" cy="59060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　おう</a:t>
            </a:r>
            <a:endParaRPr lang="ko-KR" altLang="en-US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35696" y="1351956"/>
            <a:ext cx="2304256" cy="369332"/>
          </a:xfrm>
          <a:prstGeom prst="rect">
            <a:avLst/>
          </a:prstGeom>
          <a:solidFill>
            <a:srgbClr val="FEFEDB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イエス・キリスト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uiExpand="1" build="p" animBg="1"/>
      <p:bldP spid="8" grpId="0" build="p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8424936" cy="7200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ふっかつされた　イエスさまが　ペテロに　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たずねて　こられました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51486"/>
            <a:ext cx="9144000" cy="6464401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306219"/>
            <a:ext cx="8604448" cy="8905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さいごに　やくそく　されました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타원형 설명선 8"/>
          <p:cNvSpPr/>
          <p:nvPr/>
        </p:nvSpPr>
        <p:spPr>
          <a:xfrm>
            <a:off x="255127" y="1480732"/>
            <a:ext cx="4092982" cy="2581100"/>
          </a:xfrm>
          <a:prstGeom prst="wedgeEllipseCallout">
            <a:avLst>
              <a:gd name="adj1" fmla="val 41045"/>
              <a:gd name="adj2" fmla="val 49484"/>
            </a:avLst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こひつじを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かいなさい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ヨハネ</a:t>
            </a:r>
            <a:r>
              <a:rPr lang="en-US" altLang="ko-KR" sz="32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21:15-17</a:t>
            </a:r>
            <a:r>
              <a:rPr lang="en-US" altLang="ko-KR" sz="32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73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306219"/>
            <a:ext cx="8604448" cy="8905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イエスさまの　こひつじは　どんな　ひとでしょうか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5592141" cy="4252242"/>
          </a:xfrm>
          <a:prstGeom prst="rect">
            <a:avLst/>
          </a:prstGeom>
        </p:spPr>
      </p:pic>
      <p:sp>
        <p:nvSpPr>
          <p:cNvPr id="7" name="부제목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3024336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あたらしい　しん</a:t>
            </a:r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endParaRPr lang="ko-KR" altLang="en-US" sz="28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5076056" y="1556792"/>
            <a:ext cx="3024336" cy="79208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こども</a:t>
            </a:r>
            <a:endParaRPr lang="ko-KR" altLang="en-US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883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756" y="2060848"/>
            <a:ext cx="4143375" cy="540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96842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14" y="4823743"/>
            <a:ext cx="1839516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63119" y="188640"/>
            <a:ext cx="860444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イエスさまの　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こひ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つじの　ために　いのる　レムナント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모서리가 둥근 사각형 설명선 1"/>
          <p:cNvSpPr/>
          <p:nvPr/>
        </p:nvSpPr>
        <p:spPr>
          <a:xfrm>
            <a:off x="395536" y="1542255"/>
            <a:ext cx="3399978" cy="4320480"/>
          </a:xfrm>
          <a:prstGeom prst="wedgeRoundRectCallout">
            <a:avLst>
              <a:gd name="adj1" fmla="val 80998"/>
              <a:gd name="adj2" fmla="val -23281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わたしが　あなたを　あいする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ことは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あなたが　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ごぞんじです。</a:t>
            </a:r>
            <a:endParaRPr lang="en-US" altLang="ja-JP" sz="2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ヨハネ</a:t>
            </a:r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21:15</a:t>
            </a:r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24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60</Words>
  <Application>Microsoft Office PowerPoint</Application>
  <PresentationFormat>画面に合わせる (4:3)</PresentationFormat>
  <Paragraphs>27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굴림</vt:lpstr>
      <vt:lpstr>HY견고딕</vt:lpstr>
      <vt:lpstr>HY강B</vt:lpstr>
      <vt:lpstr>Lucida Grande</vt:lpstr>
      <vt:lpstr>맑은 고딕</vt:lpstr>
      <vt:lpstr>ＭＳ Ｐゴシック</vt:lpstr>
      <vt:lpstr>Arial</vt:lpstr>
      <vt:lpstr>Office 테마</vt:lpstr>
      <vt:lpstr>さいごの　やくそく</vt:lpstr>
      <vt:lpstr>PowerPoint プレゼンテーション</vt:lpstr>
      <vt:lpstr>ふっかつされた　イエスさまが　ペテロに　 たずねて　こられました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62</cp:revision>
  <dcterms:created xsi:type="dcterms:W3CDTF">2017-08-25T05:53:34Z</dcterms:created>
  <dcterms:modified xsi:type="dcterms:W3CDTF">2017-11-10T11:52:56Z</dcterms:modified>
</cp:coreProperties>
</file>