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29C7FF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7098644" cy="533014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24134" y="908720"/>
            <a:ext cx="6524330" cy="148363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3600" dirty="0" smtClean="0">
                <a:latin typeface="+mn-ea"/>
                <a:ea typeface="+mn-ea"/>
              </a:rPr>
              <a:t>たましいへの　あいに　かんする</a:t>
            </a:r>
            <a:r>
              <a:rPr lang="en-US" altLang="ja-JP" sz="3600" dirty="0" smtClean="0">
                <a:latin typeface="+mn-ea"/>
                <a:ea typeface="+mn-ea"/>
              </a:rPr>
              <a:t/>
            </a:r>
            <a:br>
              <a:rPr lang="en-US" altLang="ja-JP" sz="3600" dirty="0" smtClean="0">
                <a:latin typeface="+mn-ea"/>
                <a:ea typeface="+mn-ea"/>
              </a:rPr>
            </a:br>
            <a:r>
              <a:rPr lang="ja-JP" altLang="en-US" sz="3600" dirty="0" smtClean="0">
                <a:latin typeface="+mn-ea"/>
                <a:ea typeface="+mn-ea"/>
              </a:rPr>
              <a:t>イエスさまの　たとえ</a:t>
            </a:r>
            <a:endParaRPr lang="ko-KR" altLang="en-US" sz="36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148064" y="3209968"/>
            <a:ext cx="338437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000" dirty="0" err="1">
                <a:solidFill>
                  <a:schemeClr val="tx2"/>
                </a:solidFill>
                <a:latin typeface="+mn-ea"/>
              </a:rPr>
              <a:t>ルカ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15:1-7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8114" y="600949"/>
            <a:ext cx="2232248" cy="923330"/>
          </a:xfrm>
          <a:prstGeom prst="rect">
            <a:avLst/>
          </a:prstGeom>
          <a:solidFill>
            <a:srgbClr val="00B0F0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ja-JP" altLang="en-US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</a:rPr>
              <a:t>１か</a:t>
            </a:r>
            <a:endParaRPr lang="en-US" altLang="ko-KR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순서도: 가산 접합 8"/>
          <p:cNvSpPr/>
          <p:nvPr/>
        </p:nvSpPr>
        <p:spPr>
          <a:xfrm>
            <a:off x="1405068" y="1255067"/>
            <a:ext cx="6264696" cy="5567334"/>
          </a:xfrm>
          <a:prstGeom prst="flowChartSummingJunction">
            <a:avLst/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83868" y="1985317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れいてき　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せいちょう</a:t>
            </a:r>
            <a:endParaRPr lang="ko-KR" altLang="en-US" sz="3200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3721386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err="1" smtClean="0">
                <a:latin typeface="+mj-ea"/>
                <a:ea typeface="+mj-ea"/>
              </a:rPr>
              <a:t>にく</a:t>
            </a:r>
            <a:r>
              <a:rPr lang="ja-JP" altLang="en-US" sz="3200" dirty="0" smtClean="0">
                <a:latin typeface="+mj-ea"/>
                <a:ea typeface="+mj-ea"/>
              </a:rPr>
              <a:t>たいてき</a:t>
            </a:r>
            <a:endParaRPr lang="en-US" altLang="ja-JP" sz="3200" dirty="0" smtClean="0">
              <a:latin typeface="+mj-ea"/>
              <a:ea typeface="+mj-ea"/>
            </a:endParaRPr>
          </a:p>
          <a:p>
            <a:r>
              <a:rPr lang="ja-JP" altLang="en-US" sz="3200" dirty="0" smtClean="0">
                <a:latin typeface="+mj-ea"/>
                <a:ea typeface="+mj-ea"/>
              </a:rPr>
              <a:t>せいちょ</a:t>
            </a:r>
            <a:r>
              <a:rPr lang="ja-JP" altLang="en-US" sz="3200" dirty="0">
                <a:latin typeface="+mj-ea"/>
                <a:ea typeface="+mj-ea"/>
              </a:rPr>
              <a:t>う</a:t>
            </a:r>
            <a:endParaRPr lang="ko-KR" altLang="en-US" sz="3200" dirty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9041" y="3718207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err="1" smtClean="0">
                <a:latin typeface="+mn-ea"/>
              </a:rPr>
              <a:t>ちし</a:t>
            </a:r>
            <a:r>
              <a:rPr lang="ja-JP" altLang="en-US" sz="3200" dirty="0" smtClean="0">
                <a:latin typeface="+mn-ea"/>
              </a:rPr>
              <a:t>きてき</a:t>
            </a:r>
            <a:endParaRPr lang="en-US" altLang="ja-JP" sz="3200" dirty="0" smtClean="0">
              <a:latin typeface="+mn-ea"/>
            </a:endParaRPr>
          </a:p>
          <a:p>
            <a:r>
              <a:rPr lang="ja-JP" altLang="en-US" sz="3200" dirty="0" smtClean="0">
                <a:latin typeface="+mn-ea"/>
              </a:rPr>
              <a:t>せいちょう</a:t>
            </a:r>
            <a:endParaRPr lang="ko-KR" altLang="en-US" sz="32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5305563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+mn-ea"/>
              </a:rPr>
              <a:t>しゃかいてき　</a:t>
            </a:r>
            <a:endParaRPr lang="en-US" altLang="ja-JP" sz="3200" dirty="0" smtClean="0">
              <a:latin typeface="+mn-ea"/>
            </a:endParaRPr>
          </a:p>
          <a:p>
            <a:pPr algn="ctr"/>
            <a:r>
              <a:rPr lang="ja-JP" altLang="en-US" sz="3200" dirty="0" smtClean="0">
                <a:latin typeface="+mn-ea"/>
              </a:rPr>
              <a:t>せいちょ</a:t>
            </a:r>
            <a:r>
              <a:rPr lang="ja-JP" altLang="en-US" sz="3200" dirty="0">
                <a:latin typeface="+mn-ea"/>
              </a:rPr>
              <a:t>う</a:t>
            </a:r>
            <a:endParaRPr lang="ko-KR" altLang="en-US" sz="3200" dirty="0">
              <a:latin typeface="+mn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79" y="3175095"/>
            <a:ext cx="1666874" cy="1677358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263119" y="188640"/>
            <a:ext cx="8604448" cy="101650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レムナントの　ときに　れいてきな　ちからを　</a:t>
            </a:r>
            <a:endParaRPr lang="en-US" altLang="ja-JP" sz="2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やしなわなければ　なりません</a:t>
            </a:r>
            <a:endParaRPr lang="ko-KR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6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69775" y="260648"/>
            <a:ext cx="8604448" cy="11097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いなくなった　ひつじを　さがしにでた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ひつじ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かいの　こころ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1628800"/>
            <a:ext cx="6619875" cy="4972050"/>
          </a:xfrm>
          <a:prstGeom prst="rect">
            <a:avLst/>
          </a:prstGeom>
        </p:spPr>
      </p:pic>
      <p:sp>
        <p:nvSpPr>
          <p:cNvPr id="11" name="타원형 설명선 10"/>
          <p:cNvSpPr/>
          <p:nvPr/>
        </p:nvSpPr>
        <p:spPr>
          <a:xfrm>
            <a:off x="681137" y="3789040"/>
            <a:ext cx="7200800" cy="1872208"/>
          </a:xfrm>
          <a:prstGeom prst="wedgeEllipseCallout">
            <a:avLst>
              <a:gd name="adj1" fmla="val 55022"/>
              <a:gd name="adj2" fmla="val 68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ひつじ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かいは　いなくなった　いっぴきの　ひつじを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さがし　あるかないか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25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3119" y="476672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ぎんかを　うしなった　は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よめの　こころ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446842"/>
            <a:ext cx="4392488" cy="5163702"/>
          </a:xfrm>
          <a:prstGeom prst="rect">
            <a:avLst/>
          </a:prstGeom>
        </p:spPr>
      </p:pic>
      <p:sp>
        <p:nvSpPr>
          <p:cNvPr id="6" name="타원형 설명선 5"/>
          <p:cNvSpPr/>
          <p:nvPr/>
        </p:nvSpPr>
        <p:spPr>
          <a:xfrm>
            <a:off x="681137" y="4020580"/>
            <a:ext cx="7200800" cy="1872208"/>
          </a:xfrm>
          <a:prstGeom prst="wedgeEllipseCallout">
            <a:avLst>
              <a:gd name="adj1" fmla="val 55022"/>
              <a:gd name="adj2" fmla="val 68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ぎんかが　１０まい　あったのに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そのなかの　いちまいを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なくしたら　ねんいりに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さがすのではないか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9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8" y="1448830"/>
            <a:ext cx="7715250" cy="5143500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3119" y="476672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むすこが　いなくなった　ちちおやの　こころ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56763" y="4509120"/>
            <a:ext cx="85594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じなんが　いえを　でて　ほうとうしました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59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3"/>
            <a:ext cx="7416824" cy="5082443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3119" y="476672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むすこが　いなくなった　ちちおやの　こころ</a:t>
            </a:r>
            <a:endParaRPr lang="ko-KR" altLang="en-US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52707" y="1772816"/>
            <a:ext cx="855944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じなんが　かえってきたので　ちちおやは　</a:t>
            </a:r>
            <a:endParaRPr lang="en-US" altLang="ja-JP" sz="3200" dirty="0" smtClean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よろこんで　しゅくえんを　ひらきました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63119" y="4509120"/>
            <a:ext cx="855944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はたけから　かえってきた　ちょうなんが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しゅくえんの　おとを　きいて　ふんがい　しました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27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7" y="1484783"/>
            <a:ext cx="7635279" cy="5082443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467544" y="476672"/>
            <a:ext cx="7848872" cy="1728192"/>
          </a:xfrm>
          <a:prstGeom prst="wedgeEllipseCallout">
            <a:avLst>
              <a:gd name="adj1" fmla="val 55022"/>
              <a:gd name="adj2" fmla="val 68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ちょうなんが　おこった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りゆうは　なんだったのでしょう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52707" y="2708920"/>
            <a:ext cx="855944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どうを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しらず　かみさまの　かんしんとは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とおく　はなれた　ひとです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6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19875" cy="4972050"/>
          </a:xfrm>
          <a:prstGeom prst="rect">
            <a:avLst/>
          </a:prstGeom>
        </p:spPr>
      </p:pic>
      <p:sp>
        <p:nvSpPr>
          <p:cNvPr id="10" name="타원형 설명선 9"/>
          <p:cNvSpPr/>
          <p:nvPr/>
        </p:nvSpPr>
        <p:spPr>
          <a:xfrm>
            <a:off x="467544" y="188640"/>
            <a:ext cx="7848872" cy="2016224"/>
          </a:xfrm>
          <a:prstGeom prst="wedgeEllipseCallout">
            <a:avLst>
              <a:gd name="adj1" fmla="val 55022"/>
              <a:gd name="adj2" fmla="val 688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たましいを　あい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こころで　いく　ところごとに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のこす　レムナントに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1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57</Words>
  <Application>Microsoft Office PowerPoint</Application>
  <PresentationFormat>画面に合わせる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HY견고딕</vt:lpstr>
      <vt:lpstr>HY강B</vt:lpstr>
      <vt:lpstr>맑은 고딕</vt:lpstr>
      <vt:lpstr>ＭＳ Ｐゴシック</vt:lpstr>
      <vt:lpstr>Arial</vt:lpstr>
      <vt:lpstr>Office 테마</vt:lpstr>
      <vt:lpstr>たましいへの　あいに　かんする イエスさまの　たとえ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9</cp:revision>
  <dcterms:created xsi:type="dcterms:W3CDTF">2017-08-25T05:53:34Z</dcterms:created>
  <dcterms:modified xsi:type="dcterms:W3CDTF">2017-09-09T03:12:16Z</dcterms:modified>
</cp:coreProperties>
</file>