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C9"/>
    <a:srgbClr val="FFCCFF"/>
    <a:srgbClr val="9FE6FF"/>
    <a:srgbClr val="71DAFF"/>
    <a:srgbClr val="29C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518457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71800" y="600949"/>
            <a:ext cx="5472608" cy="1152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  <a:ea typeface="+mn-ea"/>
              </a:rPr>
              <a:t>かねもちと　ラザロの　たとえ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2669366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000" dirty="0" smtClean="0">
                <a:solidFill>
                  <a:schemeClr val="tx2"/>
                </a:solidFill>
                <a:latin typeface="+mn-ea"/>
              </a:rPr>
              <a:t>ルカ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16:19-31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8114" y="600949"/>
            <a:ext cx="2232248" cy="923330"/>
          </a:xfrm>
          <a:prstGeom prst="rect">
            <a:avLst/>
          </a:prstGeom>
          <a:solidFill>
            <a:srgbClr val="00B0F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</a:rPr>
              <a:t>2</a:t>
            </a:r>
            <a:r>
              <a:rPr lang="ja-JP" altLang="en-US" sz="54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</a:rPr>
              <a:t>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순서도: 가산 접합 8"/>
          <p:cNvSpPr/>
          <p:nvPr/>
        </p:nvSpPr>
        <p:spPr>
          <a:xfrm>
            <a:off x="1405068" y="1124744"/>
            <a:ext cx="6264696" cy="5697657"/>
          </a:xfrm>
          <a:prstGeom prst="flowChartSummingJunction">
            <a:avLst/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83868" y="1751437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れいてき　</a:t>
            </a:r>
            <a:endParaRPr lang="en-US" altLang="ja-JP" sz="3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せいちょう</a:t>
            </a:r>
            <a:endParaRPr lang="ko-KR" altLang="en-US" sz="3200" dirty="0">
              <a:solidFill>
                <a:srgbClr val="FF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3848" y="3492964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err="1">
                <a:latin typeface="+mj-ea"/>
              </a:rPr>
              <a:t>にく</a:t>
            </a:r>
            <a:r>
              <a:rPr lang="ja-JP" altLang="en-US" sz="3200" dirty="0">
                <a:latin typeface="+mj-ea"/>
              </a:rPr>
              <a:t>たいてき</a:t>
            </a:r>
            <a:endParaRPr lang="en-US" altLang="ja-JP" sz="3200" dirty="0">
              <a:latin typeface="+mj-ea"/>
            </a:endParaRPr>
          </a:p>
          <a:p>
            <a:r>
              <a:rPr lang="ja-JP" altLang="en-US" sz="3200" dirty="0">
                <a:latin typeface="+mj-ea"/>
              </a:rPr>
              <a:t>せいちょう</a:t>
            </a:r>
            <a:endParaRPr lang="ko-KR" altLang="en-US" sz="3200" dirty="0">
              <a:latin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333" y="3463181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err="1">
                <a:latin typeface="+mn-ea"/>
              </a:rPr>
              <a:t>ちし</a:t>
            </a:r>
            <a:r>
              <a:rPr lang="ja-JP" altLang="en-US" sz="3200" dirty="0">
                <a:latin typeface="+mn-ea"/>
              </a:rPr>
              <a:t>きてき</a:t>
            </a:r>
            <a:endParaRPr lang="en-US" altLang="ja-JP" sz="3200" dirty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せいちょう</a:t>
            </a:r>
            <a:endParaRPr lang="ko-KR" altLang="en-US" sz="32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5305563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+mn-ea"/>
              </a:rPr>
              <a:t>しゃかいてき　</a:t>
            </a:r>
            <a:endParaRPr lang="en-US" altLang="ja-JP" sz="3200" dirty="0">
              <a:latin typeface="+mn-ea"/>
            </a:endParaRPr>
          </a:p>
          <a:p>
            <a:pPr algn="ctr"/>
            <a:r>
              <a:rPr lang="ja-JP" altLang="en-US" sz="3200" dirty="0">
                <a:latin typeface="+mn-ea"/>
              </a:rPr>
              <a:t>せいちょう</a:t>
            </a:r>
            <a:endParaRPr lang="ko-KR" altLang="en-US" sz="3200" dirty="0">
              <a:latin typeface="+mn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79" y="3175095"/>
            <a:ext cx="1666874" cy="1677358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263119" y="260648"/>
            <a:ext cx="8604448" cy="94449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レムナントの　ときに　れいてきな　ちからを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やしなわなければ　なりません</a:t>
            </a:r>
            <a:endParaRPr lang="ko-KR" altLang="en-US" sz="2800" dirty="0">
              <a:solidFill>
                <a:prstClr val="black"/>
              </a:solidFill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`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3119" y="476672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たましいへの　あいが　ない　パリサイびと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5" y="1578020"/>
            <a:ext cx="8328015" cy="4978256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755576" y="1844824"/>
            <a:ext cx="6408712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ぶっ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しつしゅぎしゃ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いわれました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55576" y="3169719"/>
            <a:ext cx="6408712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せいこうしゅ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ぎしゃ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いわれました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55576" y="4418655"/>
            <a:ext cx="6408712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りっぽうしゅ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ぎしゃ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いわれました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25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5" y="1268760"/>
            <a:ext cx="8604449" cy="5325470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410004"/>
            <a:ext cx="8604448" cy="930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かねもちと　びんぼうに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ラザロの　はなしを　いわれました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305407" y="1484784"/>
            <a:ext cx="7848872" cy="1728192"/>
          </a:xfrm>
          <a:prstGeom prst="wedgeEllipseCallout">
            <a:avLst>
              <a:gd name="adj1" fmla="val 55022"/>
              <a:gd name="adj2" fmla="val 68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しゅんかんと　えいえん、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どちらが　じゅうようなのか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9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88032" y="410005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えいえんな　ことが　あります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5" y="1340768"/>
            <a:ext cx="8604449" cy="5325470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755576" y="1844824"/>
            <a:ext cx="7560840" cy="864096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　ちでの　せいこうと　くるしみは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しばらく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55576" y="3356992"/>
            <a:ext cx="7560840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はなれると　えいえんな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くるしみ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91579" y="5013176"/>
            <a:ext cx="7560840" cy="86409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あうと　えいえんな　しあわせ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4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467544" y="476672"/>
            <a:ext cx="7848872" cy="1728192"/>
          </a:xfrm>
          <a:prstGeom prst="wedgeEllipseCallout">
            <a:avLst>
              <a:gd name="adj1" fmla="val 55022"/>
              <a:gd name="adj2" fmla="val 68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まいにち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しゅうちゅう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なろう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22" y="2492896"/>
            <a:ext cx="6121155" cy="38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61</Words>
  <Application>Microsoft Office PowerPoint</Application>
  <PresentationFormat>画面に合わせる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HY견고딕</vt:lpstr>
      <vt:lpstr>HY강B</vt:lpstr>
      <vt:lpstr>맑은 고딕</vt:lpstr>
      <vt:lpstr>ＭＳ Ｐゴシック</vt:lpstr>
      <vt:lpstr>Arial</vt:lpstr>
      <vt:lpstr>Office 테마</vt:lpstr>
      <vt:lpstr>かねもちと　ラザロの　たとえ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17</cp:revision>
  <dcterms:created xsi:type="dcterms:W3CDTF">2017-08-25T05:53:34Z</dcterms:created>
  <dcterms:modified xsi:type="dcterms:W3CDTF">2017-09-09T03:12:04Z</dcterms:modified>
</cp:coreProperties>
</file>