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5" r:id="rId4"/>
    <p:sldId id="258" r:id="rId5"/>
    <p:sldId id="267" r:id="rId6"/>
    <p:sldId id="259" r:id="rId7"/>
    <p:sldId id="266" r:id="rId8"/>
    <p:sldId id="268" r:id="rId9"/>
    <p:sldId id="269" r:id="rId10"/>
    <p:sldId id="270" r:id="rId11"/>
    <p:sldId id="262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81"/>
    <a:srgbClr val="FFCC99"/>
    <a:srgbClr val="FFCCFF"/>
    <a:srgbClr val="C9FFC9"/>
    <a:srgbClr val="9FE6FF"/>
    <a:srgbClr val="71DAFF"/>
    <a:srgbClr val="29C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7998" autoAdjust="0"/>
  </p:normalViewPr>
  <p:slideViewPr>
    <p:cSldViewPr>
      <p:cViewPr varScale="1">
        <p:scale>
          <a:sx n="73" d="100"/>
          <a:sy n="73" d="100"/>
        </p:scale>
        <p:origin x="72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" y="379542"/>
            <a:ext cx="8463448" cy="614580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23728" y="600949"/>
            <a:ext cx="6480720" cy="11521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  <a:ea typeface="+mn-ea"/>
              </a:rPr>
              <a:t>パリサイびとと　</a:t>
            </a: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dirty="0" err="1" smtClean="0">
                <a:latin typeface="+mn-ea"/>
                <a:ea typeface="+mn-ea"/>
              </a:rPr>
              <a:t>しゅぜいにんの</a:t>
            </a:r>
            <a:r>
              <a:rPr lang="ja-JP" altLang="en-US" dirty="0" smtClean="0">
                <a:latin typeface="+mn-ea"/>
                <a:ea typeface="+mn-ea"/>
              </a:rPr>
              <a:t>　たとえ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3717032"/>
            <a:ext cx="40324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chemeClr val="tx2"/>
                </a:solidFill>
                <a:latin typeface="+mn-ea"/>
              </a:rPr>
              <a:t>ルカ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18:9-14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8114" y="600949"/>
            <a:ext cx="2232248" cy="923330"/>
          </a:xfrm>
          <a:prstGeom prst="rect">
            <a:avLst/>
          </a:prstGeom>
          <a:solidFill>
            <a:srgbClr val="00B0F0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</a:rPr>
              <a:t>3</a:t>
            </a:r>
            <a:r>
              <a:rPr lang="ja-JP" altLang="en-US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</a:rPr>
              <a:t>か</a:t>
            </a:r>
            <a:endParaRPr lang="en-US" altLang="ko-KR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32656"/>
            <a:ext cx="8604448" cy="79208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イエスさまは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　おしえて　くださいました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343" y="1124744"/>
            <a:ext cx="4336000" cy="540301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755576" y="1844824"/>
            <a:ext cx="7560840" cy="864096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さいごまで　しんこうで　いのりましょう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55576" y="3356992"/>
            <a:ext cx="7560840" cy="864096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そんな　こころで　いのりましょう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39552" y="5013176"/>
            <a:ext cx="8328015" cy="86409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こどものような　じゅんすいな　しんこうで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38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" y="980728"/>
            <a:ext cx="9083040" cy="6422136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323528" y="332656"/>
            <a:ext cx="8023991" cy="2520280"/>
          </a:xfrm>
          <a:prstGeom prst="wedgeEllipseCallout">
            <a:avLst>
              <a:gd name="adj1" fmla="val 55022"/>
              <a:gd name="adj2" fmla="val 68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ちょうせん</a:t>
            </a:r>
            <a:r>
              <a:rPr lang="en-US" altLang="ko-KR" sz="40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4000" b="1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いちばん　たくさん　</a:t>
            </a:r>
            <a:endParaRPr lang="en-US" altLang="ja-JP" sz="280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いのる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レムナントに　なります！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6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순서도: 가산 접합 8"/>
          <p:cNvSpPr/>
          <p:nvPr/>
        </p:nvSpPr>
        <p:spPr>
          <a:xfrm>
            <a:off x="1405068" y="1124744"/>
            <a:ext cx="6264696" cy="5697657"/>
          </a:xfrm>
          <a:prstGeom prst="flowChartSummingJunction">
            <a:avLst/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83868" y="1751437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れいてき　</a:t>
            </a:r>
            <a:endParaRPr lang="en-US" altLang="ja-JP" sz="32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せいちょう</a:t>
            </a:r>
            <a:endParaRPr lang="ko-KR" altLang="en-US" sz="3200" dirty="0">
              <a:solidFill>
                <a:srgbClr val="FF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3848" y="3492964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err="1">
                <a:latin typeface="+mj-ea"/>
              </a:rPr>
              <a:t>にく</a:t>
            </a:r>
            <a:r>
              <a:rPr lang="ja-JP" altLang="en-US" sz="3200" dirty="0">
                <a:latin typeface="+mj-ea"/>
              </a:rPr>
              <a:t>たいてき</a:t>
            </a:r>
            <a:endParaRPr lang="en-US" altLang="ja-JP" sz="3200" dirty="0">
              <a:latin typeface="+mj-ea"/>
            </a:endParaRPr>
          </a:p>
          <a:p>
            <a:r>
              <a:rPr lang="ja-JP" altLang="en-US" sz="3200" dirty="0">
                <a:latin typeface="+mj-ea"/>
              </a:rPr>
              <a:t>せいちょう</a:t>
            </a:r>
            <a:endParaRPr lang="ko-KR" altLang="en-US" sz="3200" dirty="0">
              <a:latin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4333" y="3463181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err="1">
                <a:latin typeface="+mn-ea"/>
              </a:rPr>
              <a:t>ちし</a:t>
            </a:r>
            <a:r>
              <a:rPr lang="ja-JP" altLang="en-US" sz="3200" dirty="0">
                <a:latin typeface="+mn-ea"/>
              </a:rPr>
              <a:t>きてき</a:t>
            </a:r>
            <a:endParaRPr lang="en-US" altLang="ja-JP" sz="3200" dirty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せいちょう</a:t>
            </a:r>
            <a:endParaRPr lang="ko-KR" altLang="en-US" sz="32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5305563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+mn-ea"/>
              </a:rPr>
              <a:t>しゃかいてき　</a:t>
            </a:r>
            <a:endParaRPr lang="en-US" altLang="ja-JP" sz="3200" dirty="0">
              <a:latin typeface="+mn-ea"/>
            </a:endParaRPr>
          </a:p>
          <a:p>
            <a:pPr algn="ctr"/>
            <a:r>
              <a:rPr lang="ja-JP" altLang="en-US" sz="3200" dirty="0">
                <a:latin typeface="+mn-ea"/>
              </a:rPr>
              <a:t>せいちょう</a:t>
            </a:r>
            <a:endParaRPr lang="ko-KR" altLang="en-US" sz="3200" dirty="0">
              <a:latin typeface="+mn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79" y="3175095"/>
            <a:ext cx="1666874" cy="1677358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263119" y="260648"/>
            <a:ext cx="8604448" cy="94449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レムナントの　ときに　れいてきな　ちからを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やしなわなければ　なりません</a:t>
            </a:r>
            <a:endParaRPr lang="ko-KR" altLang="en-US" sz="2800" dirty="0">
              <a:solidFill>
                <a:prstClr val="black"/>
              </a:solidFill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4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32656"/>
            <a:ext cx="8604448" cy="79208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イエスさまは　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いのり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に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ついて　おしえてくださいました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343" y="1124744"/>
            <a:ext cx="4336000" cy="540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255706" cy="4453630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`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63119" y="476672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やもめの　いのりの　ついての　たとえ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ルカ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18:1-8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107504" y="1484784"/>
            <a:ext cx="6552728" cy="1728192"/>
          </a:xfrm>
          <a:prstGeom prst="wedgeEllipseCallout">
            <a:avLst>
              <a:gd name="adj1" fmla="val 50583"/>
              <a:gd name="adj2" fmla="val 1017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あきらめずに　さいごまで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しんこうで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25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가로로 말린 두루마리 모양 2"/>
          <p:cNvSpPr/>
          <p:nvPr/>
        </p:nvSpPr>
        <p:spPr>
          <a:xfrm>
            <a:off x="395536" y="332656"/>
            <a:ext cx="8352928" cy="6048672"/>
          </a:xfrm>
          <a:prstGeom prst="horizontalScroll">
            <a:avLst/>
          </a:prstGeom>
          <a:solidFill>
            <a:srgbClr val="FFD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ぜんを　おこなうのに　あいては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いけません。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しつぼ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うせずに　いれば、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じきが　きて、かりとる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なります。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ガラテヤ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6:9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6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64499"/>
            <a:ext cx="6255489" cy="4683596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3119" y="410004"/>
            <a:ext cx="8604448" cy="930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パリサイびとと　しゅぜいにんの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いのりに　ついて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たとえ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1907704" y="3861048"/>
            <a:ext cx="6199622" cy="1728192"/>
          </a:xfrm>
          <a:prstGeom prst="wedgeEllipseCallout">
            <a:avLst>
              <a:gd name="adj1" fmla="val 57587"/>
              <a:gd name="adj2" fmla="val 787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そんな</a:t>
            </a:r>
            <a:r>
              <a:rPr lang="ko-KR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こころで</a:t>
            </a:r>
            <a:r>
              <a:rPr lang="ko-KR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9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가로로 말린 두루마리 모양 2"/>
          <p:cNvSpPr/>
          <p:nvPr/>
        </p:nvSpPr>
        <p:spPr>
          <a:xfrm>
            <a:off x="395536" y="332656"/>
            <a:ext cx="8352928" cy="6048672"/>
          </a:xfrm>
          <a:prstGeom prst="horizontalScroll">
            <a:avLst/>
          </a:prstGeom>
          <a:solidFill>
            <a:srgbClr val="FFD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かみへの　いけ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えは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、くだかれた　れい。くだかれた、くいた　こころ。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かみよ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。あなたは、それ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さげすまれません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しへん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51:17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2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806049"/>
            <a:ext cx="9083040" cy="6422136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3119" y="410005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こどもたちを　とおしての　たとえ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263118" y="1340768"/>
            <a:ext cx="7189201" cy="1512168"/>
          </a:xfrm>
          <a:prstGeom prst="wedgeEllipseCallout">
            <a:avLst>
              <a:gd name="adj1" fmla="val 22685"/>
              <a:gd name="adj2" fmla="val 695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かみのくには　こどもの　ような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ものが　はいることが　できます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가로로 말린 두루마리 모양 2"/>
          <p:cNvSpPr/>
          <p:nvPr/>
        </p:nvSpPr>
        <p:spPr>
          <a:xfrm>
            <a:off x="395536" y="332656"/>
            <a:ext cx="8352928" cy="6048672"/>
          </a:xfrm>
          <a:prstGeom prst="horizontalScroll">
            <a:avLst/>
          </a:prstGeom>
          <a:solidFill>
            <a:srgbClr val="FFD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ひとが　みる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みない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からだ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ひとは　うわべを　みる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こころを　みる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。」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16:7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08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73</Words>
  <Application>Microsoft Office PowerPoint</Application>
  <PresentationFormat>画面に合わせる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HY견고딕</vt:lpstr>
      <vt:lpstr>HY궁서</vt:lpstr>
      <vt:lpstr>맑은 고딕</vt:lpstr>
      <vt:lpstr>ＭＳ Ｐゴシック</vt:lpstr>
      <vt:lpstr>Arial</vt:lpstr>
      <vt:lpstr>Office 테마</vt:lpstr>
      <vt:lpstr>パリサイびとと　 しゅぜいにんの　たとえ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26</cp:revision>
  <dcterms:created xsi:type="dcterms:W3CDTF">2017-08-25T05:53:34Z</dcterms:created>
  <dcterms:modified xsi:type="dcterms:W3CDTF">2017-09-23T01:05:54Z</dcterms:modified>
</cp:coreProperties>
</file>