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58" r:id="rId5"/>
    <p:sldId id="271" r:id="rId6"/>
    <p:sldId id="259" r:id="rId7"/>
    <p:sldId id="268" r:id="rId8"/>
    <p:sldId id="262" r:id="rId9"/>
    <p:sldId id="27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9FE6FF"/>
    <a:srgbClr val="C9FFC9"/>
    <a:srgbClr val="FFDE81"/>
    <a:srgbClr val="FFCC99"/>
    <a:srgbClr val="FFCCFF"/>
    <a:srgbClr val="71DAFF"/>
    <a:srgbClr val="29C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2006"/>
            <a:ext cx="7793736" cy="55869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600949"/>
            <a:ext cx="5472608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 err="1" smtClean="0">
                <a:latin typeface="+mn-ea"/>
                <a:ea typeface="+mn-ea"/>
              </a:rPr>
              <a:t>ぶど</a:t>
            </a:r>
            <a:r>
              <a:rPr lang="ja-JP" altLang="en-US" sz="4000" dirty="0" smtClean="0">
                <a:latin typeface="+mn-ea"/>
                <a:ea typeface="+mn-ea"/>
              </a:rPr>
              <a:t>うえんの　のうふの　たとえ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err="1">
                <a:solidFill>
                  <a:schemeClr val="tx2"/>
                </a:solidFill>
                <a:latin typeface="+mn-ea"/>
              </a:rPr>
              <a:t>ルカ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20:9-17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4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순서도: 가산 접합 8"/>
          <p:cNvSpPr/>
          <p:nvPr/>
        </p:nvSpPr>
        <p:spPr>
          <a:xfrm>
            <a:off x="1405068" y="1124744"/>
            <a:ext cx="6264696" cy="5697657"/>
          </a:xfrm>
          <a:prstGeom prst="flowChartSummingJunction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83868" y="1751437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れいてき　</a:t>
            </a:r>
            <a:endParaRPr lang="en-US" altLang="ja-JP" sz="3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せいちょう</a:t>
            </a:r>
            <a:endParaRPr lang="ko-KR" altLang="en-US" sz="3200" dirty="0">
              <a:solidFill>
                <a:srgbClr val="FF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848" y="349296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j-ea"/>
              </a:rPr>
              <a:t>にく</a:t>
            </a:r>
            <a:r>
              <a:rPr lang="ja-JP" altLang="en-US" sz="3200" dirty="0">
                <a:latin typeface="+mj-ea"/>
              </a:rPr>
              <a:t>たいてき</a:t>
            </a:r>
            <a:endParaRPr lang="en-US" altLang="ja-JP" sz="3200" dirty="0">
              <a:latin typeface="+mj-ea"/>
            </a:endParaRPr>
          </a:p>
          <a:p>
            <a:r>
              <a:rPr lang="ja-JP" altLang="en-US" sz="3200" dirty="0">
                <a:latin typeface="+mj-ea"/>
              </a:rPr>
              <a:t>せいちょう</a:t>
            </a:r>
            <a:endParaRPr lang="ko-KR" altLang="en-US" sz="3200" dirty="0"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333" y="3463181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n-ea"/>
              </a:rPr>
              <a:t>ちし</a:t>
            </a:r>
            <a:r>
              <a:rPr lang="ja-JP" altLang="en-US" sz="3200" dirty="0">
                <a:latin typeface="+mn-ea"/>
              </a:rPr>
              <a:t>きてき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530556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+mn-ea"/>
              </a:rPr>
              <a:t>しゃかいてき　</a:t>
            </a:r>
            <a:endParaRPr lang="en-US" altLang="ja-JP" sz="3200" dirty="0">
              <a:latin typeface="+mn-ea"/>
            </a:endParaRPr>
          </a:p>
          <a:p>
            <a:pPr algn="ctr"/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9" y="3175095"/>
            <a:ext cx="1666874" cy="1677358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63119" y="260648"/>
            <a:ext cx="8604448" cy="94449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レムナントの　ときに　れいてきな　ちからを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やしなわなければ　なりません</a:t>
            </a:r>
            <a:endParaRPr lang="ko-KR" altLang="en-US" sz="2800" dirty="0">
              <a:solidFill>
                <a:prstClr val="black"/>
              </a:solidFill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1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9" y="1484784"/>
            <a:ext cx="8604448" cy="514350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265381"/>
            <a:ext cx="8604448" cy="1440160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000" dirty="0" smtClean="0">
                <a:solidFill>
                  <a:schemeClr val="tx1"/>
                </a:solidFill>
                <a:latin typeface="+mn-ea"/>
              </a:rPr>
              <a:t>ユダヤじんの　</a:t>
            </a:r>
            <a:r>
              <a:rPr lang="ja-JP" altLang="en-US" sz="3000" dirty="0" err="1" smtClean="0">
                <a:solidFill>
                  <a:schemeClr val="tx1"/>
                </a:solidFill>
                <a:latin typeface="+mn-ea"/>
              </a:rPr>
              <a:t>さ</a:t>
            </a:r>
            <a:r>
              <a:rPr lang="ja-JP" altLang="en-US" sz="3000" dirty="0" smtClean="0">
                <a:solidFill>
                  <a:schemeClr val="tx1"/>
                </a:solidFill>
                <a:latin typeface="+mn-ea"/>
              </a:rPr>
              <a:t>いしちょう、りっぽうがくしゃ、ちょうろうたちが　イエスさまを　ひなんしました</a:t>
            </a:r>
            <a:endParaRPr lang="ko-KR" altLang="en-US" sz="3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0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3079"/>
            <a:ext cx="8352928" cy="558698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`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3119" y="260648"/>
            <a:ext cx="8604448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イエスさま</a:t>
            </a: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が　しんでんで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j-ea"/>
                <a:ea typeface="+mj-ea"/>
              </a:rPr>
              <a:t>しょ</a:t>
            </a: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うばいを　する　</a:t>
            </a:r>
            <a:endParaRPr lang="en-US" altLang="ja-JP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ものたちを　おいだされたからです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25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10004"/>
            <a:ext cx="8604448" cy="930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+mn-ea"/>
              </a:rPr>
              <a:t>イエスさまが　いかりを　あらわされた　りゆうは　</a:t>
            </a:r>
            <a:endParaRPr lang="en-US" altLang="ja-JP" sz="3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+mn-ea"/>
              </a:rPr>
              <a:t>なんでしょうか</a:t>
            </a:r>
            <a:endParaRPr lang="ko-KR" altLang="en-US" sz="3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484176" y="1556792"/>
            <a:ext cx="7981289" cy="3384376"/>
          </a:xfrm>
          <a:prstGeom prst="wedgeEllipseCallout">
            <a:avLst>
              <a:gd name="adj1" fmla="val 53901"/>
              <a:gd name="adj2" fmla="val 72316"/>
            </a:avLst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れいはいを　ささげて　でんどう、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せんきょうを　する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しんでん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を　おかねを　もうけるために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りよう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した　からです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9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395940"/>
            <a:ext cx="8604448" cy="792088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わるい　</a:t>
            </a:r>
            <a:r>
              <a:rPr lang="ja-JP" altLang="en-US" sz="30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ぶど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うえんの　のうふに　たとえられました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07" y="1916832"/>
            <a:ext cx="6353986" cy="42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10005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イスラエルが　ほろびた　りゆうは　なんでしょうか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484176" y="1556792"/>
            <a:ext cx="7981289" cy="3384376"/>
          </a:xfrm>
          <a:prstGeom prst="wedgeEllipseCallout">
            <a:avLst>
              <a:gd name="adj1" fmla="val 53901"/>
              <a:gd name="adj2" fmla="val 72316"/>
            </a:avLst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　つたえる　よげんしゃを　はくがいして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じゅうじかに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つけたからです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772816"/>
            <a:ext cx="8604448" cy="4840002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23528" y="332656"/>
            <a:ext cx="8023991" cy="1656184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いまも　</a:t>
            </a:r>
            <a:r>
              <a:rPr lang="ja-JP" altLang="en-US" sz="3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きょひする　わるい　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だいです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6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7932"/>
            <a:ext cx="9083040" cy="642213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32656"/>
            <a:ext cx="8604448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わるい　じだいを　いかす　</a:t>
            </a:r>
            <a:endParaRPr lang="en-US" altLang="ja-JP" sz="320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うりの　しゅやく！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３つの　じかん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もちましょう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77955" y="2251855"/>
            <a:ext cx="7560840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いのり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じかん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5576" y="3573016"/>
            <a:ext cx="7560840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べんきょう、タラント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　じかん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66461" y="5013176"/>
            <a:ext cx="7560840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　じかん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56</Words>
  <Application>Microsoft Office PowerPoint</Application>
  <PresentationFormat>画面に合わせる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HY견고딕</vt:lpstr>
      <vt:lpstr>맑은 고딕</vt:lpstr>
      <vt:lpstr>ＭＳ Ｐゴシック</vt:lpstr>
      <vt:lpstr>Arial</vt:lpstr>
      <vt:lpstr>Office 테마</vt:lpstr>
      <vt:lpstr>ぶどうえんの　のうふの　たとえ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33</cp:revision>
  <dcterms:created xsi:type="dcterms:W3CDTF">2017-08-25T05:53:34Z</dcterms:created>
  <dcterms:modified xsi:type="dcterms:W3CDTF">2017-10-13T04:18:24Z</dcterms:modified>
</cp:coreProperties>
</file>