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00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004800" cy="975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227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675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0" y="0"/>
            <a:ext cx="1302886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96945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4" y="0"/>
            <a:ext cx="13039204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517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06"/>
            <a:ext cx="13004800" cy="977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23259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ユーザー設定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Apple SD 산돌고딕 Neo 옅은체</vt:lpstr>
      <vt:lpstr>Helvetica Light</vt:lpstr>
      <vt:lpstr>Helvetica Neue</vt:lpstr>
      <vt:lpstr>Black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15</cp:revision>
  <dcterms:modified xsi:type="dcterms:W3CDTF">2017-06-15T07:17:25Z</dcterms:modified>
</cp:coreProperties>
</file>