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D33C-121C-466E-892A-6FBF0FB69AB5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491A-3EAB-4B86-BD99-66EBD020F3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3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491A-3EAB-4B86-BD99-66EBD020F3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67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491A-3EAB-4B86-BD99-66EBD020F3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36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491A-3EAB-4B86-BD99-66EBD020F3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83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6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4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0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6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7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4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6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0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16" t="2291" r="7105" b="2093"/>
          <a:stretch/>
        </p:blipFill>
        <p:spPr>
          <a:xfrm>
            <a:off x="539552" y="1327994"/>
            <a:ext cx="6696016" cy="5940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1052736"/>
            <a:ext cx="2232248" cy="923330"/>
          </a:xfrm>
          <a:prstGeom prst="rect">
            <a:avLst/>
          </a:prstGeom>
          <a:solidFill>
            <a:schemeClr val="accent6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ja-JP" altLang="en-US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979712" y="290265"/>
            <a:ext cx="7056784" cy="1524942"/>
          </a:xfrm>
        </p:spPr>
        <p:txBody>
          <a:bodyPr>
            <a:normAutofit/>
          </a:bodyPr>
          <a:lstStyle/>
          <a:p>
            <a:r>
              <a:rPr lang="en-US" altLang="ja-JP" sz="5400" b="1" dirty="0" smtClean="0">
                <a:solidFill>
                  <a:srgbClr val="0000FF"/>
                </a:solidFill>
                <a:latin typeface="+mj-ea"/>
              </a:rPr>
              <a:t>12</a:t>
            </a:r>
            <a:r>
              <a:rPr lang="ja-JP" altLang="en-US" sz="5400" b="1" dirty="0" smtClean="0">
                <a:solidFill>
                  <a:srgbClr val="0000FF"/>
                </a:solidFill>
                <a:latin typeface="+mj-ea"/>
              </a:rPr>
              <a:t>でしを　よばれ</a:t>
            </a:r>
            <a:r>
              <a:rPr lang="ja-JP" altLang="en-US" sz="5400" b="1" dirty="0">
                <a:solidFill>
                  <a:srgbClr val="0000FF"/>
                </a:solidFill>
                <a:latin typeface="+mj-ea"/>
              </a:rPr>
              <a:t>る</a:t>
            </a:r>
            <a:endParaRPr lang="ko-KR" altLang="en-US" sz="54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2411760" y="1585138"/>
            <a:ext cx="576064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マルコ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13-15</a:t>
            </a:r>
            <a:endParaRPr lang="ko-KR" altLang="en-US" sz="4400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86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8520" y="0"/>
            <a:ext cx="9649072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さて、イエス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は　やまに　のぼり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ja-JP" altLang="en-US" sz="2800" dirty="0" smtClean="0">
                <a:solidFill>
                  <a:srgbClr val="00B050"/>
                </a:solidFill>
                <a:latin typeface="+mn-ea"/>
                <a:ea typeface="+mn-ea"/>
              </a:rPr>
              <a:t>ごじしんの　</a:t>
            </a:r>
            <a:r>
              <a:rPr lang="en-US" altLang="ja-JP" sz="2800" dirty="0" smtClean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ja-JP" sz="2800" dirty="0" smtClean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ja-JP" altLang="en-US" sz="2800" dirty="0" smtClean="0">
                <a:solidFill>
                  <a:srgbClr val="00B050"/>
                </a:solidFill>
                <a:latin typeface="+mn-ea"/>
                <a:ea typeface="+mn-ea"/>
              </a:rPr>
              <a:t>おのぞみになる　ものたちを　よびよせられた</a:t>
            </a:r>
            <a:r>
              <a:rPr lang="ja-JP" altLang="en-US" sz="2800" dirty="0">
                <a:solidFill>
                  <a:srgbClr val="00B050"/>
                </a:solidFill>
                <a:latin typeface="+mn-ea"/>
                <a:ea typeface="+mn-ea"/>
              </a:rPr>
              <a:t>ので</a:t>
            </a:r>
            <a:r>
              <a:rPr lang="ja-JP" altLang="en-US" sz="2800" dirty="0" smtClean="0">
                <a:solidFill>
                  <a:srgbClr val="00B050"/>
                </a:solidFill>
                <a:latin typeface="+mn-ea"/>
                <a:ea typeface="+mn-ea"/>
              </a:rPr>
              <a:t>、　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かれらは　み</a:t>
            </a:r>
            <a:r>
              <a:rPr lang="ja-JP" altLang="en-US" sz="2800" dirty="0">
                <a:solidFill>
                  <a:srgbClr val="0070C0"/>
                </a:solidFill>
                <a:latin typeface="+mn-ea"/>
                <a:ea typeface="+mn-ea"/>
              </a:rPr>
              <a:t>もと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に　きた。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2800" dirty="0" smtClean="0">
                <a:solidFill>
                  <a:schemeClr val="accent6"/>
                </a:solidFill>
                <a:latin typeface="+mn-ea"/>
                <a:ea typeface="+mn-ea"/>
              </a:rPr>
              <a:t>そこで　イエスは　</a:t>
            </a:r>
            <a:r>
              <a:rPr lang="en-US" altLang="ja-JP" sz="2800" dirty="0" smtClean="0">
                <a:solidFill>
                  <a:schemeClr val="accent6"/>
                </a:solidFill>
                <a:latin typeface="+mn-ea"/>
                <a:ea typeface="+mn-ea"/>
              </a:rPr>
              <a:t/>
            </a:r>
            <a:br>
              <a:rPr lang="en-US" altLang="ja-JP" sz="2800" dirty="0" smtClean="0">
                <a:solidFill>
                  <a:schemeClr val="accent6"/>
                </a:solidFill>
                <a:latin typeface="+mn-ea"/>
                <a:ea typeface="+mn-ea"/>
              </a:rPr>
            </a:br>
            <a:r>
              <a:rPr lang="ja-JP" altLang="en-US" sz="2800" dirty="0" smtClean="0">
                <a:solidFill>
                  <a:schemeClr val="accent6"/>
                </a:solidFill>
                <a:latin typeface="+mn-ea"/>
                <a:ea typeface="+mn-ea"/>
              </a:rPr>
              <a:t>じゅうに　でしを　にんめいされた</a:t>
            </a:r>
            <a:r>
              <a:rPr lang="ja-JP" altLang="en-US" sz="2800" dirty="0">
                <a:solidFill>
                  <a:schemeClr val="accent6"/>
                </a:solidFill>
                <a:latin typeface="+mn-ea"/>
                <a:ea typeface="+mn-ea"/>
              </a:rPr>
              <a:t>。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それは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かれらを　みぢかに　おき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、</a:t>
            </a:r>
            <a:r>
              <a:rPr lang="ja-JP" altLang="en-US" sz="2800" dirty="0" smtClean="0">
                <a:solidFill>
                  <a:srgbClr val="00B050"/>
                </a:solidFill>
                <a:latin typeface="+mn-ea"/>
                <a:ea typeface="+mn-ea"/>
              </a:rPr>
              <a:t>また　かれらを　つかわして　</a:t>
            </a:r>
            <a:r>
              <a:rPr lang="en-US" altLang="ja-JP" sz="2800" dirty="0" smtClean="0">
                <a:solidFill>
                  <a:srgbClr val="00B050"/>
                </a:solidFill>
                <a:latin typeface="+mn-ea"/>
                <a:ea typeface="+mn-ea"/>
              </a:rPr>
              <a:t/>
            </a:r>
            <a:br>
              <a:rPr lang="en-US" altLang="ja-JP" sz="2800" dirty="0" smtClean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lang="ja-JP" altLang="en-US" sz="2800" dirty="0" smtClean="0">
                <a:solidFill>
                  <a:srgbClr val="00B050"/>
                </a:solidFill>
                <a:latin typeface="+mn-ea"/>
                <a:ea typeface="+mn-ea"/>
              </a:rPr>
              <a:t>ふくいんを　のべさせ、</a:t>
            </a:r>
            <a:r>
              <a:rPr lang="ja-JP" altLang="en-US" sz="2800" dirty="0" err="1" smtClean="0">
                <a:solidFill>
                  <a:srgbClr val="0070C0"/>
                </a:solidFill>
                <a:latin typeface="+mn-ea"/>
                <a:ea typeface="+mn-ea"/>
              </a:rPr>
              <a:t>あ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くれいを　おいだす　</a:t>
            </a:r>
            <a:r>
              <a:rPr lang="en-US" altLang="ja-JP" sz="2800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ja-JP" sz="2800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ja-JP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けんいを　もたせる</a:t>
            </a:r>
            <a:r>
              <a:rPr lang="ja-JP" altLang="en-US" sz="2800" dirty="0">
                <a:solidFill>
                  <a:srgbClr val="0070C0"/>
                </a:solidFill>
                <a:latin typeface="+mn-ea"/>
                <a:ea typeface="+mn-ea"/>
              </a:rPr>
              <a:t>ためであった</a:t>
            </a:r>
            <a:r>
              <a:rPr lang="ja-JP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。</a:t>
            </a:r>
            <a:r>
              <a:rPr lang="en-US" altLang="ja-JP" sz="2800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ja-JP" sz="2800" dirty="0" smtClean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ja-JP" altLang="en-US" sz="2400" b="1" dirty="0" smtClean="0">
                <a:latin typeface="+mn-ea"/>
                <a:ea typeface="+mn-ea"/>
              </a:rPr>
              <a:t>マルコ</a:t>
            </a:r>
            <a:r>
              <a:rPr lang="en-US" altLang="ko-KR" sz="2400" b="1" dirty="0" smtClean="0">
                <a:latin typeface="+mn-ea"/>
                <a:ea typeface="+mn-ea"/>
              </a:rPr>
              <a:t>3</a:t>
            </a:r>
            <a:r>
              <a:rPr lang="ja-JP" altLang="en-US" sz="2400" b="1" dirty="0" smtClean="0">
                <a:latin typeface="+mn-ea"/>
                <a:ea typeface="+mn-ea"/>
              </a:rPr>
              <a:t>：</a:t>
            </a:r>
            <a:r>
              <a:rPr lang="en-US" altLang="ko-KR" sz="2400" b="1" dirty="0" smtClean="0">
                <a:latin typeface="+mn-ea"/>
                <a:ea typeface="+mn-ea"/>
              </a:rPr>
              <a:t>13-15</a:t>
            </a:r>
            <a:r>
              <a:rPr lang="ja-JP" altLang="en-US" sz="2400" b="1" dirty="0" smtClean="0">
                <a:latin typeface="+mn-ea"/>
                <a:ea typeface="+mn-ea"/>
              </a:rPr>
              <a:t>　の　</a:t>
            </a:r>
            <a:r>
              <a:rPr lang="ja-JP" altLang="en-US" sz="2400" b="1" dirty="0" err="1" smtClean="0">
                <a:latin typeface="+mn-ea"/>
                <a:ea typeface="+mn-ea"/>
              </a:rPr>
              <a:t>み</a:t>
            </a:r>
            <a:r>
              <a:rPr lang="ja-JP" altLang="en-US" sz="2400" b="1" dirty="0" smtClean="0">
                <a:latin typeface="+mn-ea"/>
                <a:ea typeface="+mn-ea"/>
              </a:rPr>
              <a:t>ことば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1946" y="1570484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66833" y="4156484"/>
            <a:ext cx="133295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860032" y="4155844"/>
            <a:ext cx="12601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6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구름 모양 설명선 4"/>
          <p:cNvSpPr/>
          <p:nvPr/>
        </p:nvSpPr>
        <p:spPr>
          <a:xfrm>
            <a:off x="-468560" y="0"/>
            <a:ext cx="10081120" cy="1700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おのぞみの　もの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よばれました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11318" y="2054716"/>
            <a:ext cx="8559443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せかいの　もといの　おかれる　まえから　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けいかくされた　　ことでした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1:3-5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1640" y="3355973"/>
            <a:ext cx="2592288" cy="369332"/>
          </a:xfrm>
          <a:prstGeom prst="rect">
            <a:avLst/>
          </a:prstGeom>
          <a:solidFill>
            <a:srgbClr val="FCF6EA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１２で</a:t>
            </a:r>
            <a:r>
              <a:rPr kumimoji="1" lang="ja-JP" altLang="en-US" dirty="0" err="1" smtClean="0"/>
              <a:t>しを</a:t>
            </a:r>
            <a:r>
              <a:rPr kumimoji="1" lang="ja-JP" altLang="en-US" dirty="0" smtClean="0"/>
              <a:t>　よばれました</a:t>
            </a:r>
            <a:endParaRPr kumimoji="1" lang="ja-JP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42607" y="4881269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よばれた　ものたちでした</a:t>
            </a:r>
            <a:r>
              <a:rPr lang="en-US" altLang="ko-KR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3:13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92278" y="3355973"/>
            <a:ext cx="8559443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のぞまれる　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じゅんが　あります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15:16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55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16" t="2291" r="7105" b="2093"/>
          <a:stretch/>
        </p:blipFill>
        <p:spPr>
          <a:xfrm>
            <a:off x="539552" y="1327994"/>
            <a:ext cx="6696016" cy="5940000"/>
          </a:xfrm>
          <a:prstGeom prst="rect">
            <a:avLst/>
          </a:prstGeom>
        </p:spPr>
      </p:pic>
      <p:sp>
        <p:nvSpPr>
          <p:cNvPr id="5" name="구름 모양 설명선 4"/>
          <p:cNvSpPr/>
          <p:nvPr/>
        </p:nvSpPr>
        <p:spPr>
          <a:xfrm>
            <a:off x="-828600" y="764704"/>
            <a:ext cx="10945216" cy="19168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おのぞみになって</a:t>
            </a:r>
            <a:endParaRPr lang="en-US" altLang="ko-KR" sz="28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よばれた</a:t>
            </a:r>
            <a:r>
              <a:rPr lang="ko-KR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レムナントです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10635"/>
            <a:ext cx="4381500" cy="5130800"/>
          </a:xfrm>
          <a:prstGeom prst="rect">
            <a:avLst/>
          </a:prstGeom>
        </p:spPr>
      </p:pic>
      <p:sp>
        <p:nvSpPr>
          <p:cNvPr id="5" name="구름 모양 설명선 4"/>
          <p:cNvSpPr/>
          <p:nvPr/>
        </p:nvSpPr>
        <p:spPr>
          <a:xfrm>
            <a:off x="-1260648" y="0"/>
            <a:ext cx="11521280" cy="16288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よばれた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ないよう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21376" y="2276872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ともに　いるために　よばれました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インマヌエル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42607" y="3691260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でんどうする　ために　よばれました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しょうこ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66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1260648" y="0"/>
            <a:ext cx="11521280" cy="16288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ja-JP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よばれた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あります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21376" y="2132856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いん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かえる　ためです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포인트가 12개인 별 8"/>
          <p:cNvSpPr/>
          <p:nvPr/>
        </p:nvSpPr>
        <p:spPr>
          <a:xfrm>
            <a:off x="258427" y="3645024"/>
            <a:ext cx="3557489" cy="1584176"/>
          </a:xfrm>
          <a:prstGeom prst="star1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/>
              <a:t>わたし</a:t>
            </a:r>
            <a:endParaRPr lang="en-US" altLang="ja-JP" sz="3200" b="1" dirty="0" smtClean="0"/>
          </a:p>
          <a:p>
            <a:pPr algn="ctr"/>
            <a:r>
              <a:rPr lang="ja-JP" altLang="en-US" sz="3200" b="1" dirty="0" smtClean="0"/>
              <a:t>ちゅうし</a:t>
            </a:r>
            <a:r>
              <a:rPr lang="ja-JP" altLang="en-US" sz="3200" b="1" dirty="0"/>
              <a:t>ん</a:t>
            </a:r>
            <a:endParaRPr lang="ko-KR" altLang="en-US" sz="3200" b="1" dirty="0"/>
          </a:p>
        </p:txBody>
      </p:sp>
      <p:sp>
        <p:nvSpPr>
          <p:cNvPr id="10" name="포인트가 12개인 별 9"/>
          <p:cNvSpPr/>
          <p:nvPr/>
        </p:nvSpPr>
        <p:spPr>
          <a:xfrm>
            <a:off x="2692125" y="5071055"/>
            <a:ext cx="4341936" cy="1584176"/>
          </a:xfrm>
          <a:prstGeom prst="star1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/>
              <a:t>せいこう</a:t>
            </a:r>
            <a:endParaRPr lang="en-US" altLang="ja-JP" sz="3200" b="1" dirty="0" smtClean="0"/>
          </a:p>
          <a:p>
            <a:pPr algn="ctr"/>
            <a:r>
              <a:rPr lang="ja-JP" altLang="en-US" sz="3200" b="1" dirty="0" smtClean="0"/>
              <a:t>ちゅうし</a:t>
            </a:r>
            <a:r>
              <a:rPr lang="ja-JP" altLang="en-US" sz="3200" b="1" dirty="0"/>
              <a:t>ん</a:t>
            </a:r>
            <a:endParaRPr lang="ko-KR" altLang="en-US" sz="3200" b="1" dirty="0"/>
          </a:p>
        </p:txBody>
      </p:sp>
      <p:sp>
        <p:nvSpPr>
          <p:cNvPr id="11" name="포인트가 12개인 별 10"/>
          <p:cNvSpPr/>
          <p:nvPr/>
        </p:nvSpPr>
        <p:spPr>
          <a:xfrm>
            <a:off x="4517133" y="3430554"/>
            <a:ext cx="4536504" cy="1584176"/>
          </a:xfrm>
          <a:prstGeom prst="star1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err="1" smtClean="0"/>
              <a:t>ぶっ</a:t>
            </a:r>
            <a:r>
              <a:rPr lang="ja-JP" altLang="en-US" sz="3200" b="1" dirty="0" smtClean="0"/>
              <a:t>しつ</a:t>
            </a:r>
            <a:endParaRPr lang="en-US" altLang="ja-JP" sz="3200" b="1" dirty="0" smtClean="0"/>
          </a:p>
          <a:p>
            <a:pPr algn="ctr"/>
            <a:r>
              <a:rPr lang="ja-JP" altLang="en-US" sz="3200" b="1" dirty="0" smtClean="0"/>
              <a:t>ちゅうしん</a:t>
            </a:r>
            <a:endParaRPr lang="ko-KR" altLang="en-US" sz="3200" b="1" dirty="0"/>
          </a:p>
        </p:txBody>
      </p:sp>
      <p:sp>
        <p:nvSpPr>
          <p:cNvPr id="12" name="곱셈 기호 11"/>
          <p:cNvSpPr/>
          <p:nvPr/>
        </p:nvSpPr>
        <p:spPr>
          <a:xfrm>
            <a:off x="539552" y="3032956"/>
            <a:ext cx="2880320" cy="280831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곱셈 기호 12"/>
          <p:cNvSpPr/>
          <p:nvPr/>
        </p:nvSpPr>
        <p:spPr>
          <a:xfrm>
            <a:off x="5220072" y="2564904"/>
            <a:ext cx="2880320" cy="280831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3422933" y="4443900"/>
            <a:ext cx="2880320" cy="2808312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296172" y="4010255"/>
            <a:ext cx="8559443" cy="55399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あくれ</a:t>
            </a:r>
            <a:r>
              <a:rPr lang="ja-JP" altLang="en-US" sz="30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いを</a:t>
            </a:r>
            <a:r>
              <a:rPr lang="ja-JP" altLang="en-US" sz="3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おいだす　</a:t>
            </a:r>
            <a:r>
              <a:rPr lang="ja-JP" altLang="en-US" sz="30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けんい</a:t>
            </a:r>
            <a:r>
              <a:rPr lang="ja-JP" altLang="en-US" sz="30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30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0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あたえる　ためです</a:t>
            </a:r>
            <a:endParaRPr lang="ko-KR" altLang="en-US" sz="30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09944" y="3011081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　くらやみぶんか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かえる　ためです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572444" y="3595855"/>
            <a:ext cx="3246699" cy="3147065"/>
            <a:chOff x="6262251" y="4560780"/>
            <a:chExt cx="3464474" cy="338720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2251" y="4560780"/>
              <a:ext cx="3464474" cy="3387204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6445825" y="5280293"/>
              <a:ext cx="269817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5400" b="1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きょう</a:t>
              </a:r>
              <a:r>
                <a:rPr lang="ja-JP" altLang="en-US" sz="5400" b="1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の</a:t>
              </a:r>
              <a:endParaRPr lang="en-US" altLang="ja-JP" sz="5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  <a:p>
              <a:pPr algn="ctr"/>
              <a:r>
                <a:rPr lang="ja-JP" altLang="en-US" sz="5400" b="1" cap="none" spc="0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92D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うんせい</a:t>
              </a:r>
              <a:endParaRPr lang="ja-JP" altLang="en-US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2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구름 모양 설명선 4"/>
          <p:cNvSpPr/>
          <p:nvPr/>
        </p:nvSpPr>
        <p:spPr>
          <a:xfrm>
            <a:off x="-180528" y="692696"/>
            <a:ext cx="9577064" cy="194421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せいじつ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</a:t>
            </a:r>
            <a:r>
              <a:rPr lang="ja-JP" altLang="en-US" sz="36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ことばを</a:t>
            </a:r>
            <a:r>
              <a:rPr lang="ko-KR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6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しっかりと　にぎりましょう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구름 모양 설명선 7"/>
          <p:cNvSpPr/>
          <p:nvPr/>
        </p:nvSpPr>
        <p:spPr>
          <a:xfrm>
            <a:off x="-42811" y="2985895"/>
            <a:ext cx="9367339" cy="16288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まいにち</a:t>
            </a:r>
            <a:r>
              <a:rPr lang="ko-KR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</a:t>
            </a:r>
            <a:endParaRPr lang="en-US" altLang="ko-KR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しゅうちゅうする</a:t>
            </a:r>
            <a:r>
              <a:rPr lang="ko-KR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じかんを</a:t>
            </a:r>
            <a:r>
              <a:rPr lang="ko-KR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600" dirty="0" smtClean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もちましょう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86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16" t="2291" r="7105" b="2093"/>
          <a:stretch/>
        </p:blipFill>
        <p:spPr>
          <a:xfrm>
            <a:off x="539552" y="1327994"/>
            <a:ext cx="6696016" cy="5940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1052736"/>
            <a:ext cx="2232248" cy="923330"/>
          </a:xfrm>
          <a:prstGeom prst="rect">
            <a:avLst/>
          </a:prstGeom>
          <a:solidFill>
            <a:schemeClr val="accent6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ja-JP" altLang="en-US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979712" y="290265"/>
            <a:ext cx="7056784" cy="1524942"/>
          </a:xfrm>
        </p:spPr>
        <p:txBody>
          <a:bodyPr>
            <a:normAutofit/>
          </a:bodyPr>
          <a:lstStyle/>
          <a:p>
            <a:r>
              <a:rPr lang="en-US" altLang="ja-JP" sz="5400" b="1" dirty="0" smtClean="0">
                <a:solidFill>
                  <a:srgbClr val="0000FF"/>
                </a:solidFill>
                <a:latin typeface="+mj-ea"/>
              </a:rPr>
              <a:t>12</a:t>
            </a:r>
            <a:r>
              <a:rPr lang="ja-JP" altLang="en-US" sz="5400" b="1" dirty="0" smtClean="0">
                <a:solidFill>
                  <a:srgbClr val="0000FF"/>
                </a:solidFill>
                <a:latin typeface="+mj-ea"/>
              </a:rPr>
              <a:t>でしを　よばれ</a:t>
            </a:r>
            <a:r>
              <a:rPr lang="ja-JP" altLang="en-US" sz="5400" b="1" dirty="0">
                <a:solidFill>
                  <a:srgbClr val="0000FF"/>
                </a:solidFill>
                <a:latin typeface="+mj-ea"/>
              </a:rPr>
              <a:t>る</a:t>
            </a:r>
            <a:endParaRPr lang="ko-KR" altLang="en-US" sz="54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2411760" y="1585138"/>
            <a:ext cx="576064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マルコ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13-15</a:t>
            </a:r>
            <a:endParaRPr lang="ko-KR" altLang="en-US" sz="4400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72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100</Words>
  <Application>Microsoft Office PowerPoint</Application>
  <PresentationFormat>画面に合わせる (4:3)</PresentationFormat>
  <Paragraphs>41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HY견고딕</vt:lpstr>
      <vt:lpstr>HY강B</vt:lpstr>
      <vt:lpstr>맑은 고딕</vt:lpstr>
      <vt:lpstr>ＭＳ Ｐゴシック</vt:lpstr>
      <vt:lpstr>Arial</vt:lpstr>
      <vt:lpstr>Office 테마</vt:lpstr>
      <vt:lpstr>12でしを　よばれる</vt:lpstr>
      <vt:lpstr>さて、イエスは　やまに　のぼり、ごじしんの　 おのぞみになる　ものたちを　よびよせられたので、　 かれらは　みもとに　きた。　そこで　イエスは　 じゅうに　でしを　にんめいされた。それは、 かれらを　みぢかに　おき、また　かれらを　つかわして　 ふくいんを　のべさせ、あくれいを　おいだす　 けんいを　もたせるためであった。 マルコ3：13-15　の　みことば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12でしを　よばれる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18</cp:revision>
  <dcterms:created xsi:type="dcterms:W3CDTF">2017-07-27T08:22:48Z</dcterms:created>
  <dcterms:modified xsi:type="dcterms:W3CDTF">2017-08-12T03:33:32Z</dcterms:modified>
</cp:coreProperties>
</file>