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5" r:id="rId5"/>
    <p:sldId id="266" r:id="rId6"/>
    <p:sldId id="26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98B"/>
    <a:srgbClr val="FF0505"/>
    <a:srgbClr val="00B4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6" y="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CD33C-121C-466E-892A-6FBF0FB69AB5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B491A-3EAB-4B86-BD99-66EBD020F3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37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491A-3EAB-4B86-BD99-66EBD020F3F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67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6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4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0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6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7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4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3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6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0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F8C6-8632-4495-9638-9AA721B95041}" type="datetimeFigureOut">
              <a:rPr lang="ko-KR" altLang="en-US" smtClean="0"/>
              <a:t>2017-08-12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07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052736"/>
            <a:ext cx="2232248" cy="923330"/>
          </a:xfrm>
          <a:prstGeom prst="rect">
            <a:avLst/>
          </a:prstGeom>
          <a:solidFill>
            <a:schemeClr val="accent6"/>
          </a:solidFill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ko-KR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ja-JP" altLang="en-US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か</a:t>
            </a:r>
            <a:endParaRPr lang="en-US" altLang="ko-KR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907704" y="449089"/>
            <a:ext cx="7128792" cy="1971799"/>
          </a:xfrm>
        </p:spPr>
        <p:txBody>
          <a:bodyPr>
            <a:noAutofit/>
          </a:bodyPr>
          <a:lstStyle/>
          <a:p>
            <a:r>
              <a:rPr lang="ja-JP" altLang="en-US" dirty="0" smtClean="0">
                <a:solidFill>
                  <a:srgbClr val="0000FF"/>
                </a:solidFill>
                <a:latin typeface="+mn-ea"/>
                <a:ea typeface="+mn-ea"/>
              </a:rPr>
              <a:t>あくれ</a:t>
            </a:r>
            <a:r>
              <a:rPr lang="ja-JP" altLang="en-US" dirty="0" err="1" smtClean="0">
                <a:solidFill>
                  <a:srgbClr val="0000FF"/>
                </a:solidFill>
                <a:latin typeface="+mn-ea"/>
                <a:ea typeface="+mn-ea"/>
              </a:rPr>
              <a:t>いに</a:t>
            </a:r>
            <a:r>
              <a:rPr lang="ja-JP" altLang="en-US" dirty="0" smtClean="0">
                <a:solidFill>
                  <a:srgbClr val="0000FF"/>
                </a:solidFill>
                <a:latin typeface="+mn-ea"/>
                <a:ea typeface="+mn-ea"/>
              </a:rPr>
              <a:t>　つかれた　ものを</a:t>
            </a:r>
            <a:r>
              <a:rPr lang="ko-KR" altLang="en-US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+mn-ea"/>
                <a:ea typeface="+mn-ea"/>
              </a:rPr>
              <a:t/>
            </a:r>
            <a:br>
              <a:rPr lang="en-US" altLang="ko-KR" dirty="0" smtClean="0">
                <a:solidFill>
                  <a:srgbClr val="0000FF"/>
                </a:solidFill>
                <a:latin typeface="+mn-ea"/>
                <a:ea typeface="+mn-ea"/>
              </a:rPr>
            </a:br>
            <a:r>
              <a:rPr lang="ja-JP" altLang="en-US" dirty="0" smtClean="0">
                <a:solidFill>
                  <a:srgbClr val="FF0505"/>
                </a:solidFill>
                <a:latin typeface="+mn-ea"/>
                <a:ea typeface="+mn-ea"/>
              </a:rPr>
              <a:t>いやされる</a:t>
            </a:r>
            <a:endParaRPr lang="ko-KR" altLang="en-US" dirty="0">
              <a:solidFill>
                <a:srgbClr val="FF0505"/>
              </a:solidFill>
              <a:latin typeface="+mn-ea"/>
              <a:ea typeface="+mn-ea"/>
            </a:endParaRPr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2411760" y="2440919"/>
            <a:ext cx="5760640" cy="781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マルコ</a:t>
            </a:r>
            <a:r>
              <a:rPr lang="en-US" altLang="ko-KR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5</a:t>
            </a:r>
            <a:r>
              <a:rPr lang="ja-JP" altLang="en-US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：</a:t>
            </a:r>
            <a:r>
              <a:rPr lang="en-US" altLang="ko-KR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1-10</a:t>
            </a:r>
            <a:endParaRPr lang="ko-KR" altLang="en-US" sz="4400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7"/>
          <a:stretch/>
        </p:blipFill>
        <p:spPr>
          <a:xfrm>
            <a:off x="1043608" y="3247791"/>
            <a:ext cx="6858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7"/>
          <a:stretch/>
        </p:blipFill>
        <p:spPr>
          <a:xfrm>
            <a:off x="17039" y="1844824"/>
            <a:ext cx="9126961" cy="4910169"/>
          </a:xfrm>
          <a:prstGeom prst="rect">
            <a:avLst/>
          </a:prstGeom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321376" y="2276872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latin typeface="+mn-ea"/>
              </a:rPr>
              <a:t>はかばで　くらしていました</a:t>
            </a:r>
            <a:endParaRPr lang="ko-KR" altLang="en-US" sz="3200" dirty="0">
              <a:latin typeface="+mn-ea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0" y="260648"/>
            <a:ext cx="9144000" cy="14127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イエスさまが　ゲラサじんの　ちに　いかれたとき</a:t>
            </a:r>
            <a:r>
              <a:rPr lang="ko-KR" altLang="en-US" sz="3200" dirty="0" smtClean="0">
                <a:solidFill>
                  <a:srgbClr val="0000FF"/>
                </a:solidFill>
                <a:latin typeface="+mn-ea"/>
              </a:rPr>
              <a:t> </a:t>
            </a:r>
            <a:endParaRPr lang="en-US" altLang="ko-KR" sz="3200" dirty="0" smtClean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あくれ</a:t>
            </a:r>
            <a:r>
              <a:rPr lang="ja-JP" altLang="en-US" sz="3200" dirty="0" err="1" smtClean="0">
                <a:solidFill>
                  <a:srgbClr val="0000FF"/>
                </a:solidFill>
                <a:latin typeface="+mn-ea"/>
              </a:rPr>
              <a:t>いに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　つかれた　もの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に</a:t>
            </a:r>
            <a:r>
              <a:rPr lang="ko-KR" altLang="en-US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あいました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30639" y="3271016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くさりでも　つないでおくことは　できませんでした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56534" y="4319195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おおぜいの　</a:t>
            </a:r>
            <a:r>
              <a:rPr lang="ja-JP" altLang="en-US" sz="3200" dirty="0" err="1" smtClean="0">
                <a:solidFill>
                  <a:srgbClr val="0000FF"/>
                </a:solidFill>
                <a:latin typeface="+mn-ea"/>
              </a:rPr>
              <a:t>あ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くれいに　つかれたものでした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55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구름 모양 설명선 4"/>
          <p:cNvSpPr/>
          <p:nvPr/>
        </p:nvSpPr>
        <p:spPr>
          <a:xfrm>
            <a:off x="46450" y="-91439"/>
            <a:ext cx="9097550" cy="19168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せいしんもんだいで　くるしんでいる　ひとが　ふえつづけています</a:t>
            </a:r>
            <a:endParaRPr lang="en-US" altLang="ko-KR" sz="2800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7" y="1936845"/>
            <a:ext cx="4296967" cy="485758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29000"/>
            <a:ext cx="2628900" cy="32512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039" y="1657700"/>
            <a:ext cx="40214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おもな　せいしん</a:t>
            </a:r>
            <a:r>
              <a:rPr kumimoji="1" lang="ja-JP" altLang="en-US" dirty="0" err="1" smtClean="0"/>
              <a:t>びょうの</a:t>
            </a:r>
            <a:r>
              <a:rPr kumimoji="1" lang="ja-JP" altLang="en-US" dirty="0" smtClean="0"/>
              <a:t>　げんざいの　じょうきょう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2304031"/>
            <a:ext cx="1440160" cy="4293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せいしん</a:t>
            </a:r>
            <a:r>
              <a:rPr kumimoji="1" lang="ja-JP" altLang="en-US" sz="1400" dirty="0" err="1" smtClean="0"/>
              <a:t>びょう</a:t>
            </a:r>
            <a:r>
              <a:rPr kumimoji="1" lang="ja-JP" altLang="en-US" sz="1400" dirty="0" smtClean="0"/>
              <a:t>　けいけん</a:t>
            </a:r>
            <a:endParaRPr kumimoji="1" lang="en-US" altLang="ja-JP" sz="1400" dirty="0" smtClean="0"/>
          </a:p>
          <a:p>
            <a:endParaRPr kumimoji="1" lang="en-US" altLang="ja-JP" sz="1400" dirty="0"/>
          </a:p>
          <a:p>
            <a:r>
              <a:rPr kumimoji="1" lang="ja-JP" altLang="en-US" sz="1400" dirty="0" err="1" smtClean="0"/>
              <a:t>うつびょう</a:t>
            </a:r>
            <a:r>
              <a:rPr kumimoji="1" lang="ja-JP" altLang="en-US" sz="1400" dirty="0" smtClean="0"/>
              <a:t>　あり</a:t>
            </a:r>
            <a:endParaRPr kumimoji="1" lang="en-US" altLang="ja-JP" sz="1400" dirty="0" smtClean="0"/>
          </a:p>
          <a:p>
            <a:endParaRPr kumimoji="1" lang="en-US" altLang="ja-JP" sz="1400" dirty="0"/>
          </a:p>
          <a:p>
            <a:r>
              <a:rPr kumimoji="1" lang="ja-JP" altLang="en-US" sz="1400" dirty="0" smtClean="0"/>
              <a:t>じんこう</a:t>
            </a:r>
            <a:r>
              <a:rPr kumimoji="1" lang="en-US" altLang="ja-JP" sz="1400" dirty="0" smtClean="0"/>
              <a:t>10</a:t>
            </a:r>
            <a:r>
              <a:rPr kumimoji="1" lang="ja-JP" altLang="en-US" sz="1400" dirty="0" err="1" smtClean="0"/>
              <a:t>まんにん</a:t>
            </a:r>
            <a:r>
              <a:rPr kumimoji="1" lang="ja-JP" altLang="en-US" sz="1400" dirty="0" smtClean="0"/>
              <a:t>あたりの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じさつしゃ</a:t>
            </a:r>
            <a:endParaRPr kumimoji="1" lang="en-US" altLang="ja-JP" sz="1400" dirty="0" smtClean="0"/>
          </a:p>
          <a:p>
            <a:endParaRPr kumimoji="1" lang="en-US" altLang="ja-JP" sz="1400" dirty="0" smtClean="0"/>
          </a:p>
          <a:p>
            <a:r>
              <a:rPr kumimoji="1" lang="ja-JP" altLang="en-US" sz="1400" dirty="0" smtClean="0"/>
              <a:t>ゲームちゅうどく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きけんあり</a:t>
            </a:r>
            <a:endParaRPr kumimoji="1" lang="en-US" altLang="ja-JP" sz="1400" dirty="0" smtClean="0"/>
          </a:p>
          <a:p>
            <a:pPr>
              <a:lnSpc>
                <a:spcPct val="50000"/>
              </a:lnSpc>
            </a:pPr>
            <a:endParaRPr kumimoji="1" lang="en-US" altLang="ja-JP" sz="1400" dirty="0"/>
          </a:p>
          <a:p>
            <a:r>
              <a:rPr kumimoji="1" lang="ja-JP" altLang="en-US" sz="1400" dirty="0" smtClean="0"/>
              <a:t>インターネット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ちゅう</a:t>
            </a:r>
            <a:r>
              <a:rPr kumimoji="1" lang="ja-JP" altLang="en-US" sz="1400" dirty="0" err="1" smtClean="0"/>
              <a:t>どくでの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しゃかいてき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そんしつ</a:t>
            </a:r>
            <a:endParaRPr kumimoji="1" lang="en-US" altLang="ja-JP" sz="1400" dirty="0" smtClean="0"/>
          </a:p>
          <a:p>
            <a:endParaRPr kumimoji="1" lang="en-US" altLang="ja-JP" sz="1400" dirty="0"/>
          </a:p>
          <a:p>
            <a:r>
              <a:rPr kumimoji="1" lang="ja-JP" altLang="en-US" sz="1400" dirty="0" smtClean="0"/>
              <a:t>さいきん５</a:t>
            </a:r>
            <a:r>
              <a:rPr kumimoji="1" lang="ja-JP" altLang="en-US" sz="1400" dirty="0" err="1" smtClean="0"/>
              <a:t>ねん</a:t>
            </a:r>
            <a:endParaRPr kumimoji="1" lang="en-US" altLang="ja-JP" sz="1400" dirty="0" smtClean="0"/>
          </a:p>
          <a:p>
            <a:r>
              <a:rPr kumimoji="1" lang="ja-JP" altLang="en-US" sz="1400" dirty="0" err="1" smtClean="0"/>
              <a:t>ろうじん</a:t>
            </a:r>
            <a:endParaRPr kumimoji="1" lang="en-US" altLang="ja-JP" sz="1400" dirty="0" smtClean="0"/>
          </a:p>
          <a:p>
            <a:r>
              <a:rPr kumimoji="1" lang="ja-JP" altLang="en-US" sz="1400" dirty="0" err="1" smtClean="0"/>
              <a:t>うつびょ</a:t>
            </a:r>
            <a:r>
              <a:rPr kumimoji="1" lang="ja-JP" altLang="en-US" sz="1400" dirty="0" err="1"/>
              <a:t>う</a:t>
            </a:r>
            <a:endParaRPr kumimoji="1" lang="en-US" altLang="ja-JP" sz="1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7168" y="2411753"/>
            <a:ext cx="2312226" cy="4078039"/>
          </a:xfrm>
          <a:prstGeom prst="rect">
            <a:avLst/>
          </a:prstGeom>
          <a:solidFill>
            <a:srgbClr val="54798B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 smtClean="0">
                <a:solidFill>
                  <a:srgbClr val="FFFF00"/>
                </a:solidFill>
              </a:rPr>
              <a:t>４</a:t>
            </a:r>
            <a:r>
              <a:rPr kumimoji="1" lang="ja-JP" altLang="en-US" sz="1400" dirty="0" err="1" smtClean="0">
                <a:solidFill>
                  <a:srgbClr val="FFFF00"/>
                </a:solidFill>
              </a:rPr>
              <a:t>にん</a:t>
            </a:r>
            <a:r>
              <a:rPr kumimoji="1" lang="ja-JP" altLang="en-US" sz="1400" dirty="0" smtClean="0">
                <a:solidFill>
                  <a:srgbClr val="FFFF00"/>
                </a:solidFill>
              </a:rPr>
              <a:t>のなか</a:t>
            </a:r>
            <a:endParaRPr kumimoji="1" lang="en-US" altLang="ja-JP" sz="1400" dirty="0" smtClean="0">
              <a:solidFill>
                <a:srgbClr val="FFFF00"/>
              </a:solidFill>
            </a:endParaRPr>
          </a:p>
          <a:p>
            <a:pPr algn="r"/>
            <a:r>
              <a:rPr kumimoji="1" lang="ja-JP" altLang="en-US" sz="1400" dirty="0">
                <a:solidFill>
                  <a:srgbClr val="FFFF00"/>
                </a:solidFill>
              </a:rPr>
              <a:t>　</a:t>
            </a:r>
            <a:r>
              <a:rPr kumimoji="1" lang="ja-JP" altLang="en-US" sz="1400" dirty="0" smtClean="0">
                <a:solidFill>
                  <a:srgbClr val="FFFF00"/>
                </a:solidFill>
              </a:rPr>
              <a:t>ひとり</a:t>
            </a:r>
            <a:endParaRPr kumimoji="1" lang="en-US" altLang="ja-JP" sz="1400" dirty="0" smtClean="0">
              <a:solidFill>
                <a:srgbClr val="FFFF00"/>
              </a:solidFill>
            </a:endParaRPr>
          </a:p>
          <a:p>
            <a:pPr algn="r"/>
            <a:endParaRPr kumimoji="1" lang="en-US" altLang="ja-JP" sz="1400" dirty="0">
              <a:solidFill>
                <a:srgbClr val="FFFF00"/>
              </a:solidFill>
            </a:endParaRPr>
          </a:p>
          <a:p>
            <a:pPr algn="r"/>
            <a:r>
              <a:rPr kumimoji="1" lang="en-US" altLang="ja-JP" sz="1400" dirty="0" smtClean="0">
                <a:solidFill>
                  <a:srgbClr val="FFFF00"/>
                </a:solidFill>
              </a:rPr>
              <a:t>6.7</a:t>
            </a:r>
            <a:r>
              <a:rPr kumimoji="1" lang="ja-JP" altLang="en-US" sz="1400" dirty="0" smtClean="0">
                <a:solidFill>
                  <a:srgbClr val="FFFF00"/>
                </a:solidFill>
              </a:rPr>
              <a:t>％</a:t>
            </a:r>
            <a:endParaRPr kumimoji="1" lang="en-US" altLang="ja-JP" sz="1400" dirty="0" smtClean="0">
              <a:solidFill>
                <a:srgbClr val="FFFF00"/>
              </a:solidFill>
            </a:endParaRPr>
          </a:p>
          <a:p>
            <a:pPr algn="r"/>
            <a:endParaRPr kumimoji="1" lang="en-US" altLang="ja-JP" sz="1400" dirty="0" smtClean="0">
              <a:solidFill>
                <a:srgbClr val="FFFF00"/>
              </a:solidFill>
            </a:endParaRPr>
          </a:p>
          <a:p>
            <a:pPr algn="r"/>
            <a:endParaRPr kumimoji="1" lang="en-US" altLang="ja-JP" sz="1400" dirty="0" smtClean="0">
              <a:solidFill>
                <a:srgbClr val="FFFF00"/>
              </a:solidFill>
            </a:endParaRPr>
          </a:p>
          <a:p>
            <a:pPr algn="r"/>
            <a:r>
              <a:rPr kumimoji="1" lang="en-US" altLang="ja-JP" sz="1400" dirty="0" smtClean="0">
                <a:solidFill>
                  <a:srgbClr val="FFFF00"/>
                </a:solidFill>
              </a:rPr>
              <a:t>31.2</a:t>
            </a:r>
            <a:r>
              <a:rPr kumimoji="1" lang="ja-JP" altLang="en-US" sz="1400" dirty="0" err="1" smtClean="0">
                <a:solidFill>
                  <a:srgbClr val="FFFF00"/>
                </a:solidFill>
              </a:rPr>
              <a:t>にん</a:t>
            </a:r>
            <a:endParaRPr kumimoji="1" lang="en-US" altLang="ja-JP" sz="1400" dirty="0" smtClean="0">
              <a:solidFill>
                <a:srgbClr val="FFFF00"/>
              </a:solidFill>
            </a:endParaRPr>
          </a:p>
          <a:p>
            <a:pPr algn="r">
              <a:lnSpc>
                <a:spcPct val="50000"/>
              </a:lnSpc>
            </a:pPr>
            <a:endParaRPr kumimoji="1" lang="en-US" altLang="ja-JP" sz="1400" dirty="0">
              <a:solidFill>
                <a:srgbClr val="FFFF00"/>
              </a:solidFill>
            </a:endParaRPr>
          </a:p>
          <a:p>
            <a:pPr algn="r"/>
            <a:endParaRPr kumimoji="1" lang="en-US" altLang="ja-JP" sz="1400" dirty="0" smtClean="0">
              <a:solidFill>
                <a:srgbClr val="FFFF00"/>
              </a:solidFill>
            </a:endParaRPr>
          </a:p>
          <a:p>
            <a:pPr algn="r"/>
            <a:r>
              <a:rPr kumimoji="1" lang="en-US" altLang="ja-JP" sz="1400" dirty="0" smtClean="0">
                <a:solidFill>
                  <a:srgbClr val="FFFF00"/>
                </a:solidFill>
              </a:rPr>
              <a:t>150</a:t>
            </a:r>
            <a:r>
              <a:rPr kumimoji="1" lang="ja-JP" altLang="en-US" sz="1400" dirty="0" err="1" smtClean="0">
                <a:solidFill>
                  <a:srgbClr val="FFFF00"/>
                </a:solidFill>
              </a:rPr>
              <a:t>まんにん</a:t>
            </a:r>
            <a:endParaRPr kumimoji="1" lang="en-US" altLang="ja-JP" sz="1400" dirty="0" smtClean="0">
              <a:solidFill>
                <a:srgbClr val="FFFF00"/>
              </a:solidFill>
            </a:endParaRPr>
          </a:p>
          <a:p>
            <a:pPr algn="r"/>
            <a:endParaRPr kumimoji="1" lang="en-US" altLang="ja-JP" sz="1400" dirty="0" smtClean="0">
              <a:solidFill>
                <a:srgbClr val="FFFF00"/>
              </a:solidFill>
            </a:endParaRPr>
          </a:p>
          <a:p>
            <a:pPr algn="r"/>
            <a:endParaRPr kumimoji="1" lang="en-US" altLang="ja-JP" sz="1400" dirty="0" smtClean="0">
              <a:solidFill>
                <a:srgbClr val="FFFF00"/>
              </a:solidFill>
            </a:endParaRPr>
          </a:p>
          <a:p>
            <a:pPr algn="r"/>
            <a:endParaRPr kumimoji="1" lang="en-US" altLang="ja-JP" sz="1400" dirty="0">
              <a:solidFill>
                <a:srgbClr val="FFFF00"/>
              </a:solidFill>
            </a:endParaRPr>
          </a:p>
          <a:p>
            <a:pPr algn="r"/>
            <a:r>
              <a:rPr kumimoji="1" lang="ja-JP" altLang="en-US" sz="1400" dirty="0" smtClean="0">
                <a:solidFill>
                  <a:srgbClr val="FFFF00"/>
                </a:solidFill>
              </a:rPr>
              <a:t>やく　５ちょう</a:t>
            </a:r>
            <a:r>
              <a:rPr kumimoji="1" lang="en-US" altLang="ja-JP" sz="1400" dirty="0" smtClean="0">
                <a:solidFill>
                  <a:srgbClr val="FFFF00"/>
                </a:solidFill>
              </a:rPr>
              <a:t>4570</a:t>
            </a:r>
          </a:p>
          <a:p>
            <a:pPr algn="r"/>
            <a:r>
              <a:rPr kumimoji="1" lang="ja-JP" altLang="en-US" sz="1400" dirty="0" smtClean="0">
                <a:solidFill>
                  <a:srgbClr val="FFFF00"/>
                </a:solidFill>
              </a:rPr>
              <a:t>おくウォン</a:t>
            </a:r>
            <a:endParaRPr kumimoji="1" lang="en-US" altLang="ja-JP" sz="1400" dirty="0" smtClean="0">
              <a:solidFill>
                <a:srgbClr val="FFFF00"/>
              </a:solidFill>
            </a:endParaRPr>
          </a:p>
          <a:p>
            <a:pPr algn="r"/>
            <a:endParaRPr kumimoji="1" lang="en-US" altLang="ja-JP" sz="1400" dirty="0">
              <a:solidFill>
                <a:srgbClr val="FFFF00"/>
              </a:solidFill>
            </a:endParaRPr>
          </a:p>
          <a:p>
            <a:pPr algn="r"/>
            <a:endParaRPr kumimoji="1" lang="en-US" altLang="ja-JP" sz="1400" dirty="0" smtClean="0">
              <a:solidFill>
                <a:srgbClr val="FFFF00"/>
              </a:solidFill>
            </a:endParaRPr>
          </a:p>
          <a:p>
            <a:pPr algn="r"/>
            <a:r>
              <a:rPr kumimoji="1" lang="en-US" altLang="ja-JP" sz="1400" dirty="0" smtClean="0">
                <a:solidFill>
                  <a:srgbClr val="FFFF00"/>
                </a:solidFill>
              </a:rPr>
              <a:t>2004</a:t>
            </a:r>
            <a:r>
              <a:rPr kumimoji="1" lang="ja-JP" altLang="en-US" sz="1400" dirty="0" err="1" smtClean="0">
                <a:solidFill>
                  <a:srgbClr val="FFFF00"/>
                </a:solidFill>
              </a:rPr>
              <a:t>ねん</a:t>
            </a:r>
            <a:r>
              <a:rPr kumimoji="1" lang="en-US" altLang="ja-JP" sz="1400" dirty="0" smtClean="0">
                <a:solidFill>
                  <a:srgbClr val="FFFF00"/>
                </a:solidFill>
              </a:rPr>
              <a:t>89,000</a:t>
            </a:r>
            <a:r>
              <a:rPr kumimoji="1" lang="ja-JP" altLang="en-US" sz="1400" dirty="0" err="1" smtClean="0">
                <a:solidFill>
                  <a:srgbClr val="FFFF00"/>
                </a:solidFill>
              </a:rPr>
              <a:t>にん</a:t>
            </a:r>
            <a:endParaRPr kumimoji="1" lang="en-US" altLang="ja-JP" sz="1400" dirty="0" smtClean="0">
              <a:solidFill>
                <a:srgbClr val="FFFF00"/>
              </a:solidFill>
            </a:endParaRPr>
          </a:p>
          <a:p>
            <a:pPr algn="r"/>
            <a:r>
              <a:rPr kumimoji="1" lang="en-US" altLang="ja-JP" sz="1400" dirty="0" smtClean="0">
                <a:solidFill>
                  <a:srgbClr val="FFFF00"/>
                </a:solidFill>
              </a:rPr>
              <a:t>2009</a:t>
            </a:r>
            <a:r>
              <a:rPr kumimoji="1" lang="ja-JP" altLang="en-US" sz="1400" dirty="0" err="1" smtClean="0">
                <a:solidFill>
                  <a:srgbClr val="FFFF00"/>
                </a:solidFill>
              </a:rPr>
              <a:t>ねん</a:t>
            </a:r>
            <a:r>
              <a:rPr kumimoji="1" lang="en-US" altLang="ja-JP" sz="1400" dirty="0" smtClean="0">
                <a:solidFill>
                  <a:srgbClr val="FFFF00"/>
                </a:solidFill>
              </a:rPr>
              <a:t>1,480,000</a:t>
            </a:r>
            <a:r>
              <a:rPr kumimoji="1" lang="ja-JP" altLang="en-US" sz="1400" dirty="0" err="1" smtClean="0">
                <a:solidFill>
                  <a:srgbClr val="FFFF00"/>
                </a:solidFill>
              </a:rPr>
              <a:t>にん</a:t>
            </a:r>
            <a:endParaRPr kumimoji="1" lang="en-US" altLang="ja-JP" sz="1400" dirty="0" smtClean="0">
              <a:solidFill>
                <a:srgbClr val="FFFF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39552" y="2924944"/>
            <a:ext cx="37198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91952" y="4077072"/>
            <a:ext cx="37198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91952" y="4725144"/>
            <a:ext cx="37198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875383" y="5733256"/>
            <a:ext cx="37198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91952" y="3429000"/>
            <a:ext cx="37198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6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91895"/>
            <a:ext cx="4127500" cy="5054600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0" y="260648"/>
            <a:ext cx="9144000" cy="14127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イエス・キリストの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いれいによって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あくれいが　おいだされました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403648" y="2207766"/>
            <a:ext cx="6726371" cy="1077218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あくれ</a:t>
            </a:r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いは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イエスさまに　なにを　</a:t>
            </a:r>
            <a:endParaRPr lang="en-US" altLang="ja-JP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ねがいましたか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346453" y="3403455"/>
            <a:ext cx="6840760" cy="2308324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イエス・キリストの　けんいの　まえに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けがれた　れいが　くっぷくして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したがいました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27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3" b="-57743"/>
          <a:stretch/>
        </p:blipFill>
        <p:spPr>
          <a:xfrm>
            <a:off x="88132" y="2924944"/>
            <a:ext cx="8964488" cy="8204421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0" y="260648"/>
            <a:ext cx="9144000" cy="1412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あくれ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いに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つかれた　ものが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しょうにんに　なりました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290656" y="2211546"/>
            <a:ext cx="8559443" cy="1077218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かれは　イエスさまと　ともに　いることを</a:t>
            </a:r>
            <a:endParaRPr lang="en-US" altLang="ja-JP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ねがいました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290655" y="3284984"/>
            <a:ext cx="8559443" cy="156966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イエスさまは　でんどうしゃの　せいかつを　いきるように　いわれました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290654" y="4840695"/>
            <a:ext cx="8559443" cy="156966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かれが　つたえた　はなしを　きいた　すべての　ひとが　おどろきました</a:t>
            </a:r>
            <a:endParaRPr lang="ko-KR" altLang="en-US" sz="32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24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형 설명선 2"/>
          <p:cNvSpPr/>
          <p:nvPr/>
        </p:nvSpPr>
        <p:spPr>
          <a:xfrm>
            <a:off x="4499992" y="119919"/>
            <a:ext cx="4320480" cy="2088232"/>
          </a:xfrm>
          <a:prstGeom prst="wedgeEllipseCallout">
            <a:avLst>
              <a:gd name="adj1" fmla="val -52422"/>
              <a:gd name="adj2" fmla="val 5923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わたしたちは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だれなのかな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4" name="사각형 설명선 3"/>
          <p:cNvSpPr/>
          <p:nvPr/>
        </p:nvSpPr>
        <p:spPr>
          <a:xfrm>
            <a:off x="539552" y="3645024"/>
            <a:ext cx="8250766" cy="2376264"/>
          </a:xfrm>
          <a:prstGeom prst="wedgeRectCallout">
            <a:avLst>
              <a:gd name="adj1" fmla="val -1976"/>
              <a:gd name="adj2" fmla="val 843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とうぜんに　くるしかない　せいしんもんだいによって　</a:t>
            </a:r>
            <a:r>
              <a:rPr lang="ja-JP" altLang="en-US" sz="3200" dirty="0" smtClean="0">
                <a:solidFill>
                  <a:srgbClr val="00B4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くるしんでいる　</a:t>
            </a:r>
            <a:r>
              <a:rPr lang="ja-JP" altLang="en-US" sz="3200" dirty="0" err="1" smtClean="0">
                <a:solidFill>
                  <a:srgbClr val="00B4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げんばを</a:t>
            </a:r>
            <a:r>
              <a:rPr lang="ko-KR" altLang="en-US" sz="3200" dirty="0" smtClean="0">
                <a:solidFill>
                  <a:srgbClr val="00B4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>
              <a:solidFill>
                <a:srgbClr val="00B4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　いやす　レムナント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" y="823906"/>
            <a:ext cx="2383678" cy="180386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08" y="911718"/>
            <a:ext cx="1584176" cy="173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</TotalTime>
  <Words>59</Words>
  <Application>Microsoft Office PowerPoint</Application>
  <PresentationFormat>画面に合わせる (4:3)</PresentationFormat>
  <Paragraphs>65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HY견고딕</vt:lpstr>
      <vt:lpstr>HY강B</vt:lpstr>
      <vt:lpstr>맑은 고딕</vt:lpstr>
      <vt:lpstr>ＭＳ Ｐゴシック</vt:lpstr>
      <vt:lpstr>Arial</vt:lpstr>
      <vt:lpstr>Office 테마</vt:lpstr>
      <vt:lpstr>あくれいに　つかれた　ものを  いやされる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김지영</dc:creator>
  <cp:lastModifiedBy>佐々木智香子</cp:lastModifiedBy>
  <cp:revision>23</cp:revision>
  <dcterms:created xsi:type="dcterms:W3CDTF">2017-07-27T08:22:48Z</dcterms:created>
  <dcterms:modified xsi:type="dcterms:W3CDTF">2017-08-12T03:57:54Z</dcterms:modified>
</cp:coreProperties>
</file>