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71" r:id="rId4"/>
    <p:sldId id="272" r:id="rId5"/>
    <p:sldId id="273" r:id="rId6"/>
    <p:sldId id="259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CAC0"/>
    <a:srgbClr val="FFFFCC"/>
    <a:srgbClr val="CCFFCC"/>
    <a:srgbClr val="BDFFFF"/>
    <a:srgbClr val="FFCCFF"/>
    <a:srgbClr val="FEEBFF"/>
    <a:srgbClr val="FF0505"/>
    <a:srgbClr val="00B400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CD33C-121C-466E-892A-6FBF0FB69AB5}" type="datetimeFigureOut">
              <a:rPr lang="ko-KR" altLang="en-US" smtClean="0"/>
              <a:t>2017-08-25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B491A-3EAB-4B86-BD99-66EBD020F3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0376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B491A-3EAB-4B86-BD99-66EBD020F3F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67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960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940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202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361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75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042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34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42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668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30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F8C6-8632-4495-9638-9AA721B95041}" type="datetimeFigureOut">
              <a:rPr lang="ko-KR" altLang="en-US" smtClean="0"/>
              <a:t>2017-08-25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27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F8C6-8632-4495-9638-9AA721B95041}" type="datetimeFigureOut">
              <a:rPr lang="ko-KR" altLang="en-US" smtClean="0"/>
              <a:t>2017-08-25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9733C-F20C-40F7-8CEA-E3094DC999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307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632848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1052736"/>
            <a:ext cx="2232248" cy="923330"/>
          </a:xfrm>
          <a:prstGeom prst="rect">
            <a:avLst/>
          </a:prstGeom>
          <a:solidFill>
            <a:schemeClr val="accent6"/>
          </a:solidFill>
          <a:scene3d>
            <a:camera prst="perspectiveContrastingRigh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extrusionH="57150">
              <a:bevelT w="38100" h="38100" prst="relaxedInset"/>
            </a:sp3d>
          </a:bodyPr>
          <a:lstStyle/>
          <a:p>
            <a:pPr algn="ctr"/>
            <a:r>
              <a:rPr lang="en-US" altLang="ko-KR" sz="5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r>
              <a:rPr lang="ja-JP" altLang="en-US" sz="5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か</a:t>
            </a:r>
            <a:endParaRPr lang="en-US" altLang="ko-KR" sz="54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2699792" y="1052736"/>
            <a:ext cx="4968552" cy="115212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ja-JP" altLang="en-US" sz="4800" dirty="0" smtClean="0">
                <a:solidFill>
                  <a:srgbClr val="0000FF"/>
                </a:solidFill>
                <a:latin typeface="+mn-ea"/>
                <a:ea typeface="+mn-ea"/>
              </a:rPr>
              <a:t>さいごの　めいれい</a:t>
            </a:r>
            <a:endParaRPr lang="ko-KR" altLang="en-US" sz="4800" dirty="0">
              <a:solidFill>
                <a:srgbClr val="FF0505"/>
              </a:solidFill>
              <a:latin typeface="+mn-ea"/>
              <a:ea typeface="+mn-ea"/>
            </a:endParaRPr>
          </a:p>
        </p:txBody>
      </p:sp>
      <p:sp>
        <p:nvSpPr>
          <p:cNvPr id="8" name="부제목 2"/>
          <p:cNvSpPr>
            <a:spLocks noGrp="1"/>
          </p:cNvSpPr>
          <p:nvPr>
            <p:ph type="subTitle" idx="1"/>
          </p:nvPr>
        </p:nvSpPr>
        <p:spPr>
          <a:xfrm>
            <a:off x="2411760" y="2636912"/>
            <a:ext cx="5760640" cy="78185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ja-JP" altLang="en-US" sz="4400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マルコ</a:t>
            </a:r>
            <a:r>
              <a:rPr lang="en-US" altLang="ko-KR" sz="4400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16</a:t>
            </a:r>
            <a:r>
              <a:rPr lang="ja-JP" altLang="en-US" sz="4400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：</a:t>
            </a:r>
            <a:r>
              <a:rPr lang="en-US" altLang="ko-KR" sz="4400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14-2</a:t>
            </a:r>
            <a:r>
              <a:rPr lang="en-US" altLang="ja-JP" sz="4400" b="1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0</a:t>
            </a:r>
            <a:endParaRPr lang="ko-KR" altLang="en-US" sz="4400" b="1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867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34" y="0"/>
            <a:ext cx="8319922" cy="6858000"/>
          </a:xfrm>
          <a:prstGeom prst="rect">
            <a:avLst/>
          </a:prstGeom>
        </p:spPr>
      </p:pic>
      <p:sp>
        <p:nvSpPr>
          <p:cNvPr id="2" name="모서리가 둥근 직사각형 1"/>
          <p:cNvSpPr/>
          <p:nvPr/>
        </p:nvSpPr>
        <p:spPr>
          <a:xfrm>
            <a:off x="263119" y="260648"/>
            <a:ext cx="8604448" cy="115212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ふっかつされた　イエスさまが　おこなわれた　ことが　あります</a:t>
            </a:r>
            <a:r>
              <a:rPr lang="ko-KR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263119" y="2060848"/>
            <a:ext cx="8559443" cy="1077218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ふっかつを　みても　しんじない　で</a:t>
            </a:r>
            <a:r>
              <a:rPr lang="ja-JP" altLang="en-US" sz="32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たちの　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ふしこうを　せめました</a:t>
            </a:r>
            <a:endParaRPr lang="ko-KR" altLang="en-US" sz="3200" dirty="0"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285621" y="4319195"/>
            <a:ext cx="8559443" cy="584775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ふっかつの　しんこうを　いわれました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550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세계복음화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" y="1414021"/>
            <a:ext cx="4681806" cy="544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34210" y="263584"/>
            <a:ext cx="8955216" cy="93779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イエスさまの　しじょうめいれいが　くだされました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1" name="포인트가 32개인 별 10"/>
          <p:cNvSpPr/>
          <p:nvPr/>
        </p:nvSpPr>
        <p:spPr>
          <a:xfrm>
            <a:off x="3148948" y="4418924"/>
            <a:ext cx="5436096" cy="240364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しんじる　ものに</a:t>
            </a:r>
            <a:endParaRPr lang="en-US" altLang="ja-JP" sz="24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バプテスマを　</a:t>
            </a:r>
            <a:endParaRPr lang="en-US" altLang="ja-JP" sz="24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さずけなさい</a:t>
            </a:r>
            <a:r>
              <a:rPr lang="en-US" altLang="ko-KR" sz="24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ko-KR" altLang="en-US" sz="2400" dirty="0">
              <a:latin typeface="ＭＳ Ｐゴシック" panose="020B0600070205080204" pitchFamily="50" charset="-128"/>
            </a:endParaRPr>
          </a:p>
        </p:txBody>
      </p:sp>
      <p:sp>
        <p:nvSpPr>
          <p:cNvPr id="12" name="포인트가 32개인 별 11"/>
          <p:cNvSpPr/>
          <p:nvPr/>
        </p:nvSpPr>
        <p:spPr>
          <a:xfrm>
            <a:off x="2627784" y="1183683"/>
            <a:ext cx="6264696" cy="295232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ぜんせ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かいに　でていき　すべての　つくられた　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ものに　ふくいんを　</a:t>
            </a:r>
            <a:endParaRPr lang="en-US" altLang="ja-JP" sz="2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のべつたえなさい</a:t>
            </a:r>
            <a:r>
              <a:rPr lang="en-US" altLang="ko-KR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ko-KR" altLang="en-US" sz="24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014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251520" y="258957"/>
            <a:ext cx="8748464" cy="93779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しんじる　ものに　ともなう　しる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" name="아래쪽 화살표 설명선 1"/>
          <p:cNvSpPr/>
          <p:nvPr/>
        </p:nvSpPr>
        <p:spPr>
          <a:xfrm>
            <a:off x="495873" y="1772816"/>
            <a:ext cx="3096344" cy="1728192"/>
          </a:xfrm>
          <a:prstGeom prst="downArrowCallou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あくれ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いを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おいだす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8" name="아래쪽 화살표 설명선 7"/>
          <p:cNvSpPr/>
          <p:nvPr/>
        </p:nvSpPr>
        <p:spPr>
          <a:xfrm>
            <a:off x="5292080" y="1769030"/>
            <a:ext cx="3096344" cy="1728192"/>
          </a:xfrm>
          <a:prstGeom prst="downArrowCallout">
            <a:avLst/>
          </a:prstGeom>
          <a:solidFill>
            <a:srgbClr val="BD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あたらしい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ば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9" name="아래쪽 화살표 설명선 8"/>
          <p:cNvSpPr/>
          <p:nvPr/>
        </p:nvSpPr>
        <p:spPr>
          <a:xfrm>
            <a:off x="530018" y="4165085"/>
            <a:ext cx="3096344" cy="1728192"/>
          </a:xfrm>
          <a:prstGeom prst="downArrowCallou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がいを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うけな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sp>
        <p:nvSpPr>
          <p:cNvPr id="10" name="아래쪽 화살표 설명선 9"/>
          <p:cNvSpPr/>
          <p:nvPr/>
        </p:nvSpPr>
        <p:spPr>
          <a:xfrm>
            <a:off x="5292080" y="4180298"/>
            <a:ext cx="3096344" cy="1728192"/>
          </a:xfrm>
          <a:prstGeom prst="downArrow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いや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강B" panose="02030600000101010101" pitchFamily="18" charset="-127"/>
            </a:endParaRPr>
          </a:p>
        </p:txBody>
      </p:sp>
      <p:pic>
        <p:nvPicPr>
          <p:cNvPr id="14" name="Picture 1" descr="기도응답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838" y="2573085"/>
            <a:ext cx="3070898" cy="397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83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204" y="2170893"/>
            <a:ext cx="5835095" cy="398838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227456" y="2410070"/>
            <a:ext cx="1048400" cy="954107"/>
          </a:xfrm>
          <a:prstGeom prst="rect">
            <a:avLst/>
          </a:prstGeom>
          <a:solidFill>
            <a:srgbClr val="CACAC0"/>
          </a:solidFill>
        </p:spPr>
        <p:txBody>
          <a:bodyPr vert="horz" wrap="square" rtlCol="0">
            <a:spAutoFit/>
          </a:bodyPr>
          <a:lstStyle/>
          <a:p>
            <a:r>
              <a:rPr kumimoji="1" lang="ja-JP" altLang="en-US" sz="2800" dirty="0" smtClean="0"/>
              <a:t>やく　　</a:t>
            </a:r>
            <a:endParaRPr kumimoji="1" lang="en-US" altLang="ja-JP" sz="2800" dirty="0" smtClean="0"/>
          </a:p>
          <a:p>
            <a:r>
              <a:rPr kumimoji="1" lang="ja-JP" altLang="en-US" sz="2800" dirty="0"/>
              <a:t>　</a:t>
            </a:r>
            <a:r>
              <a:rPr kumimoji="1" lang="ja-JP" altLang="en-US" sz="2800" dirty="0" smtClean="0"/>
              <a:t>そく</a:t>
            </a:r>
            <a:endParaRPr kumimoji="1" lang="ja-JP" altLang="en-US" sz="2800" dirty="0"/>
          </a:p>
        </p:txBody>
      </p:sp>
      <p:sp>
        <p:nvSpPr>
          <p:cNvPr id="2" name="모서리가 둥근 직사각형 1"/>
          <p:cNvSpPr/>
          <p:nvPr/>
        </p:nvSpPr>
        <p:spPr>
          <a:xfrm>
            <a:off x="263119" y="260648"/>
            <a:ext cx="8604448" cy="115212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みざの　こたえを　やくそくされました</a:t>
            </a:r>
            <a:r>
              <a:rPr lang="ko-KR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263119" y="1878505"/>
            <a:ext cx="8559443" cy="584775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キリストが　みざに　すわっておられます</a:t>
            </a:r>
            <a:endParaRPr lang="ko-KR" altLang="en-US" sz="3200" dirty="0"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285621" y="3234022"/>
            <a:ext cx="8559443" cy="523220"/>
          </a:xfrm>
          <a:prstGeom prst="rect">
            <a:avLst/>
          </a:prstGeom>
          <a:solidFill>
            <a:srgbClr val="CCFF99"/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800" dirty="0" err="1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でし</a:t>
            </a: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たちを　げんばの　しょうにんとして　たてられます</a:t>
            </a:r>
            <a:endParaRPr lang="ko-KR" altLang="en-US" sz="2800" dirty="0">
              <a:solidFill>
                <a:srgbClr val="0000FF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308124" y="4509120"/>
            <a:ext cx="855944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3200" dirty="0" smtClean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このとき　キリストが　ともに　はたらかれます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111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타원형 설명선 2"/>
          <p:cNvSpPr/>
          <p:nvPr/>
        </p:nvSpPr>
        <p:spPr>
          <a:xfrm>
            <a:off x="251520" y="692696"/>
            <a:ext cx="7776864" cy="2232248"/>
          </a:xfrm>
          <a:prstGeom prst="wedgeEllipseCallout">
            <a:avLst>
              <a:gd name="adj1" fmla="val 25597"/>
              <a:gd name="adj2" fmla="val 8089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ぜんせ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かいに　でていき、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すべての　つくられた　ものに、　ふくいんを　のべつたえなさい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66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319</TotalTime>
  <Words>49</Words>
  <Application>Microsoft Office PowerPoint</Application>
  <PresentationFormat>画面に合わせる (4:3)</PresentationFormat>
  <Paragraphs>31</Paragraphs>
  <Slides>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HY견고딕</vt:lpstr>
      <vt:lpstr>HY강B</vt:lpstr>
      <vt:lpstr>Malgun Gothic</vt:lpstr>
      <vt:lpstr>ＭＳ Ｐゴシック</vt:lpstr>
      <vt:lpstr>Arial</vt:lpstr>
      <vt:lpstr>Office 테마</vt:lpstr>
      <vt:lpstr>さいごの　めいれい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김지영</dc:creator>
  <cp:lastModifiedBy>佐々木智香子</cp:lastModifiedBy>
  <cp:revision>37</cp:revision>
  <dcterms:created xsi:type="dcterms:W3CDTF">2017-07-27T08:22:48Z</dcterms:created>
  <dcterms:modified xsi:type="dcterms:W3CDTF">2017-08-25T12:47:27Z</dcterms:modified>
</cp:coreProperties>
</file>