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CC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94" d="100"/>
          <a:sy n="94" d="100"/>
        </p:scale>
        <p:origin x="96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FE1F-8BCE-4FA0-88CB-01278772DD5A}" type="datetimeFigureOut">
              <a:rPr lang="ko-KR" altLang="en-US" smtClean="0"/>
              <a:t>2017-07-21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3C63-3026-4646-B270-8069B8ACD8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337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FE1F-8BCE-4FA0-88CB-01278772DD5A}" type="datetimeFigureOut">
              <a:rPr lang="ko-KR" altLang="en-US" smtClean="0"/>
              <a:t>2017-07-21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3C63-3026-4646-B270-8069B8ACD8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271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FE1F-8BCE-4FA0-88CB-01278772DD5A}" type="datetimeFigureOut">
              <a:rPr lang="ko-KR" altLang="en-US" smtClean="0"/>
              <a:t>2017-07-21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3C63-3026-4646-B270-8069B8ACD8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216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FE1F-8BCE-4FA0-88CB-01278772DD5A}" type="datetimeFigureOut">
              <a:rPr lang="ko-KR" altLang="en-US" smtClean="0"/>
              <a:t>2017-07-21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3C63-3026-4646-B270-8069B8ACD8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749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FE1F-8BCE-4FA0-88CB-01278772DD5A}" type="datetimeFigureOut">
              <a:rPr lang="ko-KR" altLang="en-US" smtClean="0"/>
              <a:t>2017-07-21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3C63-3026-4646-B270-8069B8ACD8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2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FE1F-8BCE-4FA0-88CB-01278772DD5A}" type="datetimeFigureOut">
              <a:rPr lang="ko-KR" altLang="en-US" smtClean="0"/>
              <a:t>2017-07-21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3C63-3026-4646-B270-8069B8ACD8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448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FE1F-8BCE-4FA0-88CB-01278772DD5A}" type="datetimeFigureOut">
              <a:rPr lang="ko-KR" altLang="en-US" smtClean="0"/>
              <a:t>2017-07-21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3C63-3026-4646-B270-8069B8ACD8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603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FE1F-8BCE-4FA0-88CB-01278772DD5A}" type="datetimeFigureOut">
              <a:rPr lang="ko-KR" altLang="en-US" smtClean="0"/>
              <a:t>2017-07-21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3C63-3026-4646-B270-8069B8ACD8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505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FE1F-8BCE-4FA0-88CB-01278772DD5A}" type="datetimeFigureOut">
              <a:rPr lang="ko-KR" altLang="en-US" smtClean="0"/>
              <a:t>2017-07-21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3C63-3026-4646-B270-8069B8ACD8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93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FE1F-8BCE-4FA0-88CB-01278772DD5A}" type="datetimeFigureOut">
              <a:rPr lang="ko-KR" altLang="en-US" smtClean="0"/>
              <a:t>2017-07-21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3C63-3026-4646-B270-8069B8ACD8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248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FE1F-8BCE-4FA0-88CB-01278772DD5A}" type="datetimeFigureOut">
              <a:rPr lang="ko-KR" altLang="en-US" smtClean="0"/>
              <a:t>2017-07-21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73C63-3026-4646-B270-8069B8ACD8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960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FE1F-8BCE-4FA0-88CB-01278772DD5A}" type="datetimeFigureOut">
              <a:rPr lang="ko-KR" altLang="en-US" smtClean="0"/>
              <a:t>2017-07-21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73C63-3026-4646-B270-8069B8ACD8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175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82" y="0"/>
            <a:ext cx="9221632" cy="695739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267744" y="908720"/>
            <a:ext cx="6192688" cy="1470025"/>
          </a:xfrm>
        </p:spPr>
        <p:txBody>
          <a:bodyPr>
            <a:noAutofit/>
          </a:bodyPr>
          <a:lstStyle/>
          <a:p>
            <a:r>
              <a:rPr lang="ja-JP" altLang="en-US" sz="4000" b="1" dirty="0" smtClean="0">
                <a:latin typeface="+mj-ea"/>
              </a:rPr>
              <a:t>まちがって　しっていること</a:t>
            </a:r>
            <a:endParaRPr lang="ko-KR" altLang="en-US" sz="4000" b="1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204525" y="2537060"/>
            <a:ext cx="6400800" cy="78185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ja-JP" altLang="en-US" sz="4400" b="1" dirty="0" smtClean="0">
                <a:solidFill>
                  <a:srgbClr val="0000FF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マタイ</a:t>
            </a:r>
            <a:r>
              <a:rPr lang="ko-KR" altLang="en-US" sz="4400" b="1" dirty="0" smtClean="0">
                <a:solidFill>
                  <a:srgbClr val="0000FF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sz="4400" b="1" dirty="0" smtClean="0">
                <a:solidFill>
                  <a:srgbClr val="0000FF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6</a:t>
            </a:r>
            <a:r>
              <a:rPr lang="ja-JP" altLang="en-US" sz="4400" b="1" dirty="0" smtClean="0">
                <a:solidFill>
                  <a:srgbClr val="0000FF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：</a:t>
            </a:r>
            <a:r>
              <a:rPr lang="ko-KR" altLang="en-US" sz="4400" b="1" dirty="0" smtClean="0">
                <a:solidFill>
                  <a:srgbClr val="0000FF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sz="4400" b="1" dirty="0" smtClean="0">
                <a:solidFill>
                  <a:srgbClr val="0000FF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33</a:t>
            </a:r>
            <a:endParaRPr lang="ko-KR" altLang="en-US" sz="4400" b="1" dirty="0">
              <a:solidFill>
                <a:srgbClr val="0000FF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65448" y="1196752"/>
            <a:ext cx="2232248" cy="923330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p3d extrusionH="57150">
              <a:bevelT w="38100" h="38100" prst="relaxedInset"/>
            </a:sp3d>
          </a:bodyPr>
          <a:lstStyle/>
          <a:p>
            <a:pPr algn="ctr"/>
            <a:r>
              <a:rPr lang="en-US" altLang="ko-KR" sz="54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1</a:t>
            </a:r>
            <a:r>
              <a:rPr lang="ja-JP" altLang="en-US" sz="54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か</a:t>
            </a:r>
            <a:endParaRPr lang="en-US" altLang="ko-KR" sz="5400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190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411"/>
            <a:ext cx="9144000" cy="689882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ja-JP" altLang="en-US" sz="4000" b="1" dirty="0">
                <a:latin typeface="+mn-ea"/>
                <a:ea typeface="+mn-ea"/>
              </a:rPr>
              <a:t>だから</a:t>
            </a:r>
            <a:r>
              <a:rPr lang="ja-JP" altLang="en-US" sz="4000" b="1" dirty="0" smtClean="0">
                <a:latin typeface="+mn-ea"/>
                <a:ea typeface="+mn-ea"/>
              </a:rPr>
              <a:t>、かみのくにと　その　</a:t>
            </a:r>
            <a:r>
              <a:rPr lang="ja-JP" altLang="en-US" sz="4000" b="1" dirty="0" err="1" smtClean="0">
                <a:latin typeface="+mn-ea"/>
                <a:ea typeface="+mn-ea"/>
              </a:rPr>
              <a:t>ぎとを</a:t>
            </a:r>
            <a:r>
              <a:rPr lang="en-US" altLang="ja-JP" sz="4000" b="1" dirty="0" smtClean="0">
                <a:latin typeface="+mn-ea"/>
                <a:ea typeface="+mn-ea"/>
              </a:rPr>
              <a:t/>
            </a:r>
            <a:br>
              <a:rPr lang="en-US" altLang="ja-JP" sz="4000" b="1" dirty="0" smtClean="0">
                <a:latin typeface="+mn-ea"/>
                <a:ea typeface="+mn-ea"/>
              </a:rPr>
            </a:br>
            <a:r>
              <a:rPr lang="ja-JP" altLang="en-US" sz="4000" b="1" dirty="0" smtClean="0">
                <a:latin typeface="+mn-ea"/>
                <a:ea typeface="+mn-ea"/>
              </a:rPr>
              <a:t>まず　だいいちに　もとめなさい。</a:t>
            </a:r>
            <a:r>
              <a:rPr lang="en-US" altLang="ja-JP" sz="4000" b="1" dirty="0" smtClean="0">
                <a:latin typeface="+mn-ea"/>
                <a:ea typeface="+mn-ea"/>
              </a:rPr>
              <a:t/>
            </a:r>
            <a:br>
              <a:rPr lang="en-US" altLang="ja-JP" sz="4000" b="1" dirty="0" smtClean="0">
                <a:latin typeface="+mn-ea"/>
                <a:ea typeface="+mn-ea"/>
              </a:rPr>
            </a:br>
            <a:r>
              <a:rPr lang="ja-JP" altLang="en-US" sz="4000" b="1" dirty="0" smtClean="0">
                <a:latin typeface="+mn-ea"/>
                <a:ea typeface="+mn-ea"/>
              </a:rPr>
              <a:t>そう</a:t>
            </a:r>
            <a:r>
              <a:rPr lang="ja-JP" altLang="en-US" sz="4000" b="1" dirty="0">
                <a:latin typeface="+mn-ea"/>
                <a:ea typeface="+mn-ea"/>
              </a:rPr>
              <a:t>すれば、それ</a:t>
            </a:r>
            <a:r>
              <a:rPr lang="ja-JP" altLang="en-US" sz="4000" b="1" dirty="0" smtClean="0">
                <a:latin typeface="+mn-ea"/>
                <a:ea typeface="+mn-ea"/>
              </a:rPr>
              <a:t>に</a:t>
            </a:r>
            <a:r>
              <a:rPr lang="ja-JP" altLang="en-US" sz="4000" b="1" smtClean="0">
                <a:latin typeface="+mn-ea"/>
                <a:ea typeface="+mn-ea"/>
              </a:rPr>
              <a:t>　くわえて</a:t>
            </a:r>
            <a:r>
              <a:rPr lang="ja-JP" altLang="en-US" sz="4000" b="1" dirty="0">
                <a:latin typeface="+mn-ea"/>
                <a:ea typeface="+mn-ea"/>
              </a:rPr>
              <a:t>、</a:t>
            </a:r>
            <a:br>
              <a:rPr lang="ja-JP" altLang="en-US" sz="4000" b="1" dirty="0">
                <a:latin typeface="+mn-ea"/>
                <a:ea typeface="+mn-ea"/>
              </a:rPr>
            </a:br>
            <a:r>
              <a:rPr lang="ja-JP" altLang="en-US" sz="4000" b="1" dirty="0">
                <a:latin typeface="+mn-ea"/>
                <a:ea typeface="+mn-ea"/>
              </a:rPr>
              <a:t>これら</a:t>
            </a:r>
            <a:r>
              <a:rPr lang="ja-JP" altLang="en-US" sz="4000" b="1" dirty="0" smtClean="0">
                <a:latin typeface="+mn-ea"/>
                <a:ea typeface="+mn-ea"/>
              </a:rPr>
              <a:t>の　ものは　</a:t>
            </a:r>
            <a:r>
              <a:rPr lang="en-US" altLang="ja-JP" sz="4000" b="1" dirty="0" smtClean="0">
                <a:latin typeface="+mn-ea"/>
                <a:ea typeface="+mn-ea"/>
              </a:rPr>
              <a:t/>
            </a:r>
            <a:br>
              <a:rPr lang="en-US" altLang="ja-JP" sz="4000" b="1" dirty="0" smtClean="0">
                <a:latin typeface="+mn-ea"/>
                <a:ea typeface="+mn-ea"/>
              </a:rPr>
            </a:br>
            <a:r>
              <a:rPr lang="ja-JP" altLang="en-US" sz="4000" b="1" dirty="0" smtClean="0">
                <a:latin typeface="+mn-ea"/>
                <a:ea typeface="+mn-ea"/>
              </a:rPr>
              <a:t>すべて　あたえられます</a:t>
            </a:r>
            <a:r>
              <a:rPr lang="ja-JP" altLang="en-US" sz="4000" b="1" dirty="0">
                <a:latin typeface="+mn-ea"/>
                <a:ea typeface="+mn-ea"/>
              </a:rPr>
              <a:t>。</a:t>
            </a:r>
            <a:r>
              <a:rPr lang="ja-JP" altLang="en-US" b="1" dirty="0">
                <a:latin typeface="+mn-ea"/>
                <a:ea typeface="+mn-ea"/>
              </a:rPr>
              <a:t/>
            </a:r>
            <a:br>
              <a:rPr lang="ja-JP" altLang="en-US" b="1" dirty="0">
                <a:latin typeface="+mn-ea"/>
                <a:ea typeface="+mn-ea"/>
              </a:rPr>
            </a:br>
            <a:r>
              <a:rPr lang="ja-JP" altLang="en-US" b="1" dirty="0" smtClean="0">
                <a:solidFill>
                  <a:srgbClr val="00B050"/>
                </a:solidFill>
                <a:latin typeface="+mn-ea"/>
                <a:ea typeface="+mn-ea"/>
              </a:rPr>
              <a:t>マタイ</a:t>
            </a:r>
            <a:r>
              <a:rPr lang="ko-KR" altLang="en-US" b="1" dirty="0" smtClean="0">
                <a:solidFill>
                  <a:srgbClr val="00B050"/>
                </a:solidFill>
                <a:latin typeface="+mn-ea"/>
                <a:ea typeface="+mn-ea"/>
              </a:rPr>
              <a:t> </a:t>
            </a:r>
            <a:r>
              <a:rPr lang="en-US" altLang="ko-KR" b="1" dirty="0" smtClean="0">
                <a:solidFill>
                  <a:srgbClr val="00B050"/>
                </a:solidFill>
                <a:latin typeface="+mn-ea"/>
                <a:ea typeface="+mn-ea"/>
              </a:rPr>
              <a:t>6</a:t>
            </a:r>
            <a:r>
              <a:rPr lang="ja-JP" altLang="en-US" b="1" dirty="0" smtClean="0">
                <a:solidFill>
                  <a:srgbClr val="00B050"/>
                </a:solidFill>
                <a:latin typeface="+mn-ea"/>
                <a:ea typeface="+mn-ea"/>
              </a:rPr>
              <a:t>：</a:t>
            </a:r>
            <a:r>
              <a:rPr lang="en-US" altLang="ko-KR" b="1" dirty="0" smtClean="0">
                <a:solidFill>
                  <a:srgbClr val="00B050"/>
                </a:solidFill>
                <a:latin typeface="+mn-ea"/>
                <a:ea typeface="+mn-ea"/>
              </a:rPr>
              <a:t>33</a:t>
            </a:r>
            <a:endParaRPr lang="ko-KR" altLang="en-US" b="1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2828376" y="188640"/>
            <a:ext cx="203165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6588224" y="220936"/>
            <a:ext cx="5760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1979712" y="3429144"/>
            <a:ext cx="1760849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665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82" y="0"/>
            <a:ext cx="9221632" cy="6957392"/>
          </a:xfrm>
          <a:prstGeom prst="rect">
            <a:avLst/>
          </a:prstGeom>
        </p:spPr>
      </p:pic>
      <p:sp>
        <p:nvSpPr>
          <p:cNvPr id="8" name="구름 모양 설명선 7"/>
          <p:cNvSpPr/>
          <p:nvPr/>
        </p:nvSpPr>
        <p:spPr>
          <a:xfrm>
            <a:off x="-540568" y="332656"/>
            <a:ext cx="10441160" cy="314604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3200" b="1" dirty="0" smtClean="0">
                <a:solidFill>
                  <a:srgbClr val="0000FF"/>
                </a:solidFill>
                <a:latin typeface="+mn-ea"/>
              </a:rPr>
              <a:t>イエスさまは</a:t>
            </a:r>
            <a:r>
              <a:rPr lang="ko-KR" altLang="en-US" sz="3200" b="1" dirty="0" smtClean="0">
                <a:solidFill>
                  <a:srgbClr val="0000FF"/>
                </a:solidFill>
                <a:latin typeface="+mn-ea"/>
              </a:rPr>
              <a:t>  </a:t>
            </a:r>
            <a:endParaRPr lang="en-US" altLang="ko-KR" sz="3200" b="1" dirty="0" smtClean="0">
              <a:solidFill>
                <a:srgbClr val="0000FF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200" b="1" dirty="0" smtClean="0">
                <a:solidFill>
                  <a:srgbClr val="0000FF"/>
                </a:solidFill>
                <a:latin typeface="+mn-ea"/>
              </a:rPr>
              <a:t>ひとびとが　まちがえていた　ことを</a:t>
            </a:r>
            <a:r>
              <a:rPr lang="ko-KR" altLang="en-US" sz="3200" b="1" dirty="0" smtClean="0">
                <a:solidFill>
                  <a:srgbClr val="0000FF"/>
                </a:solidFill>
                <a:latin typeface="+mn-ea"/>
              </a:rPr>
              <a:t> </a:t>
            </a:r>
            <a:endParaRPr lang="en-US" altLang="ko-KR" sz="3200" b="1" dirty="0" smtClean="0">
              <a:solidFill>
                <a:srgbClr val="0000FF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200" b="1" dirty="0" smtClean="0">
                <a:solidFill>
                  <a:srgbClr val="0000FF"/>
                </a:solidFill>
                <a:latin typeface="+mn-ea"/>
              </a:rPr>
              <a:t>かえて　くださいました</a:t>
            </a:r>
            <a:endParaRPr lang="ko-KR" altLang="en-US" sz="3200" b="1" dirty="0">
              <a:solidFill>
                <a:srgbClr val="0000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41175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348880"/>
            <a:ext cx="5687121" cy="4509120"/>
          </a:xfrm>
          <a:prstGeom prst="rect">
            <a:avLst/>
          </a:prstGeom>
        </p:spPr>
      </p:pic>
      <p:sp>
        <p:nvSpPr>
          <p:cNvPr id="4" name="구름 모양 설명선 3"/>
          <p:cNvSpPr/>
          <p:nvPr/>
        </p:nvSpPr>
        <p:spPr>
          <a:xfrm>
            <a:off x="0" y="116632"/>
            <a:ext cx="9036496" cy="1656184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ko-KR" altLang="en-US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HY견고딕" panose="02030600000101010101" pitchFamily="18" charset="-127"/>
              </a:rPr>
              <a:t> </a:t>
            </a:r>
            <a:r>
              <a:rPr lang="ja-JP" altLang="en-US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ひとびとが　まちがって　</a:t>
            </a:r>
            <a:endParaRPr lang="en-US" altLang="ja-JP" sz="3200" dirty="0" smtClean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しっている　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さいわい</a:t>
            </a:r>
            <a:endParaRPr lang="ko-KR" altLang="en-US" sz="2400" b="1" dirty="0">
              <a:solidFill>
                <a:srgbClr val="00B050"/>
              </a:solidFill>
              <a:latin typeface="ＭＳ Ｐゴシック" panose="020B0600070205080204" pitchFamily="50" charset="-128"/>
              <a:ea typeface="HY그래픽" panose="02030600000101010101" pitchFamily="18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395536" y="2060848"/>
            <a:ext cx="3528392" cy="57606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ordia New" panose="020B0304020202020204" pitchFamily="34" charset="-34"/>
              </a:rPr>
              <a:t>こころの　まずしい　もの</a:t>
            </a:r>
            <a:endParaRPr lang="ko-KR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  <a:cs typeface="Cordia New" panose="020B0304020202020204" pitchFamily="34" charset="-34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395536" y="2740241"/>
            <a:ext cx="3528392" cy="576064"/>
          </a:xfrm>
          <a:prstGeom prst="roundRec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かなしむ　もの</a:t>
            </a:r>
            <a:endParaRPr lang="ko-KR" altLang="en-US" sz="28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387624" y="3408589"/>
            <a:ext cx="3528392" cy="576064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にゅうわな　もの</a:t>
            </a:r>
            <a:endParaRPr lang="ko-KR" altLang="en-US" sz="28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35496" y="4149080"/>
            <a:ext cx="4392488" cy="57606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ぎに　うえかわく　もの</a:t>
            </a:r>
            <a:endParaRPr lang="ko-KR" altLang="en-US" sz="28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5240154" y="2060848"/>
            <a:ext cx="3528392" cy="576064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あわれみぶかい　もの</a:t>
            </a:r>
            <a:endParaRPr lang="ko-KR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5240154" y="2760271"/>
            <a:ext cx="3528392" cy="57606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こころの　きよい　もの</a:t>
            </a:r>
            <a:endParaRPr lang="ko-KR" altLang="en-US" sz="28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5220072" y="3408589"/>
            <a:ext cx="3528392" cy="576064"/>
          </a:xfrm>
          <a:prstGeom prst="roundRec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へいわを　つくる　もの</a:t>
            </a:r>
            <a:endParaRPr lang="ko-KR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5220072" y="4149080"/>
            <a:ext cx="3528392" cy="576064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err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はくがいされる</a:t>
            </a:r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もの</a:t>
            </a:r>
            <a:endParaRPr lang="ko-KR" altLang="en-US" sz="28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812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96752"/>
            <a:ext cx="7272808" cy="6858000"/>
          </a:xfrm>
          <a:prstGeom prst="rect">
            <a:avLst/>
          </a:prstGeom>
        </p:spPr>
      </p:pic>
      <p:sp>
        <p:nvSpPr>
          <p:cNvPr id="4" name="구름 모양 설명선 3"/>
          <p:cNvSpPr/>
          <p:nvPr/>
        </p:nvSpPr>
        <p:spPr>
          <a:xfrm>
            <a:off x="-324544" y="116632"/>
            <a:ext cx="10081120" cy="1656184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2.</a:t>
            </a:r>
            <a:r>
              <a:rPr lang="ko-KR" altLang="en-US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HY견고딕" panose="02030600000101010101" pitchFamily="18" charset="-127"/>
              </a:rPr>
              <a:t> </a:t>
            </a:r>
            <a:r>
              <a:rPr lang="ja-JP" altLang="en-US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ひとびとが　まちがって　しっている</a:t>
            </a:r>
            <a:r>
              <a:rPr lang="ko-KR" altLang="en-US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HY견고딕" panose="02030600000101010101" pitchFamily="18" charset="-127"/>
              </a:rPr>
              <a:t> 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いのり</a:t>
            </a:r>
            <a:endParaRPr lang="en-US" altLang="ko-KR" sz="36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179512" y="2204864"/>
            <a:ext cx="7992888" cy="72008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ひとに　みせるために　いのりを　してはならない</a:t>
            </a:r>
            <a:endParaRPr lang="ko-KR" altLang="en-US" sz="28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179512" y="3414192"/>
            <a:ext cx="7992888" cy="662879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ゆるしの　いのりを　しなさい</a:t>
            </a:r>
            <a:endParaRPr lang="ko-KR" altLang="en-US" sz="32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229816" y="4797152"/>
            <a:ext cx="7942584" cy="72008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いほうじんの　いのりを　してはならない</a:t>
            </a:r>
            <a:endParaRPr lang="ko-KR" altLang="en-US" sz="32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5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96752"/>
            <a:ext cx="6887446" cy="6858000"/>
          </a:xfrm>
          <a:prstGeom prst="rect">
            <a:avLst/>
          </a:prstGeom>
        </p:spPr>
      </p:pic>
      <p:sp>
        <p:nvSpPr>
          <p:cNvPr id="6" name="포인트가 32개인 별 5"/>
          <p:cNvSpPr/>
          <p:nvPr/>
        </p:nvSpPr>
        <p:spPr>
          <a:xfrm>
            <a:off x="395536" y="116632"/>
            <a:ext cx="8856984" cy="2808312"/>
          </a:xfrm>
          <a:prstGeom prst="star3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とつぜんですが　クイズです</a:t>
            </a:r>
            <a:r>
              <a:rPr lang="en-US" altLang="ko-KR" sz="28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!</a:t>
            </a:r>
            <a:endParaRPr lang="en-US" altLang="ko-KR" sz="2800" b="1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いほうじんの　いのりとは　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どんな　いのりでしょうか</a:t>
            </a:r>
            <a:endParaRPr lang="ko-KR" altLang="en-US" sz="2800" dirty="0">
              <a:solidFill>
                <a:schemeClr val="tx1"/>
              </a:solidFill>
              <a:latin typeface="ＭＳ Ｐゴシック" panose="020B0600070205080204" pitchFamily="50" charset="-128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23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232856"/>
            <a:ext cx="7272808" cy="4685196"/>
          </a:xfrm>
          <a:prstGeom prst="rect">
            <a:avLst/>
          </a:prstGeom>
        </p:spPr>
      </p:pic>
      <p:sp>
        <p:nvSpPr>
          <p:cNvPr id="4" name="구름 모양 설명선 3"/>
          <p:cNvSpPr/>
          <p:nvPr/>
        </p:nvSpPr>
        <p:spPr>
          <a:xfrm>
            <a:off x="-324544" y="116632"/>
            <a:ext cx="10081120" cy="1872208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32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en-US" altLang="ko-KR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ko-KR" altLang="en-US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HY견고딕" panose="02030600000101010101" pitchFamily="18" charset="-127"/>
              </a:rPr>
              <a:t> </a:t>
            </a:r>
            <a:r>
              <a:rPr lang="ja-JP" altLang="en-US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ひとびとが　まちがって　しっている</a:t>
            </a:r>
            <a:r>
              <a:rPr lang="ko-KR" altLang="en-US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HY견고딕" panose="02030600000101010101" pitchFamily="18" charset="-127"/>
              </a:rPr>
              <a:t> </a:t>
            </a:r>
            <a:endParaRPr lang="en-US" altLang="ko-KR" sz="3200" dirty="0" smtClean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しんこうせいかつ</a:t>
            </a:r>
            <a:endParaRPr lang="en-US" altLang="ko-KR" sz="36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539552" y="2420888"/>
            <a:ext cx="7992888" cy="72008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さばいては　ならない</a:t>
            </a:r>
            <a:endParaRPr lang="ko-KR" altLang="en-US" sz="32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539552" y="3745631"/>
            <a:ext cx="7992888" cy="662879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りっぽうと　こどもに　ついての　</a:t>
            </a:r>
            <a:r>
              <a:rPr lang="ja-JP" altLang="en-US" sz="3200" dirty="0" err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み</a:t>
            </a:r>
            <a:r>
              <a:rPr lang="ja-JP" altLang="en-US" sz="3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ことば</a:t>
            </a:r>
            <a:endParaRPr lang="ko-KR" altLang="en-US" sz="32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538877" y="5118182"/>
            <a:ext cx="7942584" cy="72008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いわの　うえの　きょうかいと　すなの　うえの　きょうかい</a:t>
            </a:r>
            <a:endParaRPr lang="ko-KR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507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60848"/>
            <a:ext cx="7200800" cy="4797152"/>
          </a:xfrm>
          <a:prstGeom prst="rect">
            <a:avLst/>
          </a:prstGeom>
        </p:spPr>
      </p:pic>
      <p:sp>
        <p:nvSpPr>
          <p:cNvPr id="6" name="포인트가 32개인 별 5"/>
          <p:cNvSpPr/>
          <p:nvPr/>
        </p:nvSpPr>
        <p:spPr>
          <a:xfrm>
            <a:off x="395536" y="116632"/>
            <a:ext cx="8856984" cy="2808312"/>
          </a:xfrm>
          <a:prstGeom prst="star3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とつぜんですが　クイズです</a:t>
            </a:r>
            <a:r>
              <a:rPr lang="en-US" altLang="ko-KR" sz="28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!</a:t>
            </a: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いわの　うえに　たてた　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きょうかいは　どんな　</a:t>
            </a:r>
            <a:endParaRPr lang="en-US" altLang="ja-JP" sz="2800" dirty="0" smtClean="0">
              <a:solidFill>
                <a:schemeClr val="tx1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きょうかい　でしょうか</a:t>
            </a:r>
            <a:endParaRPr lang="ko-KR" altLang="en-US" sz="28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422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82" y="0"/>
            <a:ext cx="9221632" cy="6957392"/>
          </a:xfrm>
          <a:prstGeom prst="rect">
            <a:avLst/>
          </a:prstGeom>
        </p:spPr>
      </p:pic>
      <p:sp>
        <p:nvSpPr>
          <p:cNvPr id="4" name="포인트가 32개인 별 3"/>
          <p:cNvSpPr/>
          <p:nvPr/>
        </p:nvSpPr>
        <p:spPr>
          <a:xfrm>
            <a:off x="-396552" y="116632"/>
            <a:ext cx="9793088" cy="3672408"/>
          </a:xfrm>
          <a:prstGeom prst="star3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24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わたしが　まちがって　しっていた　こと</a:t>
            </a:r>
            <a:endParaRPr lang="en-US" altLang="ja-JP" sz="24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ただしく　しるように　</a:t>
            </a:r>
            <a:endParaRPr lang="en-US" altLang="ja-JP" sz="24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なった　ことに　ついて</a:t>
            </a:r>
            <a:endParaRPr lang="en-US" altLang="ja-JP" sz="24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フォーラムして　わかちあいましょう！</a:t>
            </a:r>
            <a:endParaRPr lang="en-US" altLang="ko-KR" sz="24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955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61</Words>
  <Application>Microsoft Office PowerPoint</Application>
  <PresentationFormat>画面に合わせる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HY견고딕</vt:lpstr>
      <vt:lpstr>HY강B</vt:lpstr>
      <vt:lpstr>HY그래픽</vt:lpstr>
      <vt:lpstr>맑은 고딕</vt:lpstr>
      <vt:lpstr>ＭＳ Ｐゴシック</vt:lpstr>
      <vt:lpstr>Arial</vt:lpstr>
      <vt:lpstr>Cordia New</vt:lpstr>
      <vt:lpstr>Office 테마</vt:lpstr>
      <vt:lpstr>まちがって　しっていること</vt:lpstr>
      <vt:lpstr>だから、かみのくにと　その　ぎとを まず　だいいちに　もとめなさい。 そうすれば、それに　くわえて、 これらの　ものは　 すべて　あたえられます。 マタイ 6：33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김지영</dc:creator>
  <cp:lastModifiedBy>佐々木智香子</cp:lastModifiedBy>
  <cp:revision>12</cp:revision>
  <dcterms:created xsi:type="dcterms:W3CDTF">2017-06-29T08:26:06Z</dcterms:created>
  <dcterms:modified xsi:type="dcterms:W3CDTF">2017-07-21T12:27:26Z</dcterms:modified>
</cp:coreProperties>
</file>