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sldIdLst>
    <p:sldId id="256" r:id="rId2"/>
    <p:sldId id="257" r:id="rId3"/>
    <p:sldId id="260" r:id="rId4"/>
    <p:sldId id="265" r:id="rId5"/>
    <p:sldId id="266" r:id="rId6"/>
    <p:sldId id="267" r:id="rId7"/>
    <p:sldId id="268" r:id="rId8"/>
    <p:sldId id="263" r:id="rId9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CCFF"/>
    <a:srgbClr val="0000FF"/>
    <a:srgbClr val="CCFF66"/>
    <a:srgbClr val="FF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91" autoAdjust="0"/>
    <p:restoredTop sz="94706" autoAdjust="0"/>
  </p:normalViewPr>
  <p:slideViewPr>
    <p:cSldViewPr>
      <p:cViewPr varScale="1">
        <p:scale>
          <a:sx n="67" d="100"/>
          <a:sy n="67" d="100"/>
        </p:scale>
        <p:origin x="66" y="81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B7D511C-7B5E-4FFD-9A6B-9B81382C4642}" type="datetimeFigureOut">
              <a:rPr lang="ko-KR" altLang="en-US" smtClean="0"/>
              <a:t>2017-07-22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2AF6BE2-6099-4C8F-96DC-EC8A8B5E6F32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24630388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95325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1507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1638" cy="41116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ko-KR" altLang="ko-KR" smtClean="0"/>
          </a:p>
        </p:txBody>
      </p:sp>
    </p:spTree>
    <p:extLst>
      <p:ext uri="{BB962C8B-B14F-4D97-AF65-F5344CB8AC3E}">
        <p14:creationId xmlns:p14="http://schemas.microsoft.com/office/powerpoint/2010/main" val="322868295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EAFE1F-8BCE-4FA0-88CB-01278772DD5A}" type="datetimeFigureOut">
              <a:rPr lang="ko-KR" altLang="en-US" smtClean="0"/>
              <a:t>2017-07-22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673C63-3026-4646-B270-8069B8ACD82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7333379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EAFE1F-8BCE-4FA0-88CB-01278772DD5A}" type="datetimeFigureOut">
              <a:rPr lang="ko-KR" altLang="en-US" smtClean="0"/>
              <a:t>2017-07-22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673C63-3026-4646-B270-8069B8ACD82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8927192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EAFE1F-8BCE-4FA0-88CB-01278772DD5A}" type="datetimeFigureOut">
              <a:rPr lang="ko-KR" altLang="en-US" smtClean="0"/>
              <a:t>2017-07-22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673C63-3026-4646-B270-8069B8ACD82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4821627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EAFE1F-8BCE-4FA0-88CB-01278772DD5A}" type="datetimeFigureOut">
              <a:rPr lang="ko-KR" altLang="en-US" smtClean="0"/>
              <a:t>2017-07-22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673C63-3026-4646-B270-8069B8ACD82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1474988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EAFE1F-8BCE-4FA0-88CB-01278772DD5A}" type="datetimeFigureOut">
              <a:rPr lang="ko-KR" altLang="en-US" smtClean="0"/>
              <a:t>2017-07-22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673C63-3026-4646-B270-8069B8ACD82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87230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EAFE1F-8BCE-4FA0-88CB-01278772DD5A}" type="datetimeFigureOut">
              <a:rPr lang="ko-KR" altLang="en-US" smtClean="0"/>
              <a:t>2017-07-22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673C63-3026-4646-B270-8069B8ACD82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8644824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EAFE1F-8BCE-4FA0-88CB-01278772DD5A}" type="datetimeFigureOut">
              <a:rPr lang="ko-KR" altLang="en-US" smtClean="0"/>
              <a:t>2017-07-22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673C63-3026-4646-B270-8069B8ACD82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4860396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EAFE1F-8BCE-4FA0-88CB-01278772DD5A}" type="datetimeFigureOut">
              <a:rPr lang="ko-KR" altLang="en-US" smtClean="0"/>
              <a:t>2017-07-22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673C63-3026-4646-B270-8069B8ACD82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9150542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EAFE1F-8BCE-4FA0-88CB-01278772DD5A}" type="datetimeFigureOut">
              <a:rPr lang="ko-KR" altLang="en-US" smtClean="0"/>
              <a:t>2017-07-22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673C63-3026-4646-B270-8069B8ACD82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8659321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EAFE1F-8BCE-4FA0-88CB-01278772DD5A}" type="datetimeFigureOut">
              <a:rPr lang="ko-KR" altLang="en-US" smtClean="0"/>
              <a:t>2017-07-22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673C63-3026-4646-B270-8069B8ACD82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1224884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EAFE1F-8BCE-4FA0-88CB-01278772DD5A}" type="datetimeFigureOut">
              <a:rPr lang="ko-KR" altLang="en-US" smtClean="0"/>
              <a:t>2017-07-22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673C63-3026-4646-B270-8069B8ACD82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5496075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EAFE1F-8BCE-4FA0-88CB-01278772DD5A}" type="datetimeFigureOut">
              <a:rPr lang="ko-KR" altLang="en-US" smtClean="0"/>
              <a:t>2017-07-22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7673C63-3026-4646-B270-8069B8ACD82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8817514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그림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9682" y="0"/>
            <a:ext cx="9221632" cy="6957392"/>
          </a:xfrm>
          <a:prstGeom prst="rect">
            <a:avLst/>
          </a:prstGeom>
        </p:spPr>
      </p:pic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2267744" y="908720"/>
            <a:ext cx="6192688" cy="2160240"/>
          </a:xfrm>
        </p:spPr>
        <p:txBody>
          <a:bodyPr>
            <a:normAutofit fontScale="90000"/>
          </a:bodyPr>
          <a:lstStyle/>
          <a:p>
            <a:r>
              <a:rPr lang="ja-JP" altLang="en-US" sz="5400" b="1" dirty="0" smtClean="0">
                <a:latin typeface="+mn-ea"/>
                <a:ea typeface="+mn-ea"/>
              </a:rPr>
              <a:t>まちがって　しっている　</a:t>
            </a:r>
            <a:r>
              <a:rPr lang="en-US" altLang="ja-JP" sz="5400" b="1" dirty="0" smtClean="0">
                <a:latin typeface="+mn-ea"/>
                <a:ea typeface="+mn-ea"/>
              </a:rPr>
              <a:t/>
            </a:r>
            <a:br>
              <a:rPr lang="en-US" altLang="ja-JP" sz="5400" b="1" dirty="0" smtClean="0">
                <a:latin typeface="+mn-ea"/>
                <a:ea typeface="+mn-ea"/>
              </a:rPr>
            </a:br>
            <a:r>
              <a:rPr lang="ja-JP" altLang="en-US" sz="5400" b="1" dirty="0" smtClean="0">
                <a:latin typeface="+mn-ea"/>
                <a:ea typeface="+mn-ea"/>
              </a:rPr>
              <a:t>キリスト</a:t>
            </a:r>
            <a:endParaRPr lang="ko-KR" altLang="en-US" sz="5400" b="1" dirty="0">
              <a:latin typeface="+mn-ea"/>
              <a:ea typeface="+mn-ea"/>
            </a:endParaRPr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2195736" y="3212976"/>
            <a:ext cx="6400800" cy="781855"/>
          </a:xfrm>
          <a:solidFill>
            <a:schemeClr val="bg1"/>
          </a:solidFill>
        </p:spPr>
        <p:txBody>
          <a:bodyPr>
            <a:normAutofit/>
          </a:bodyPr>
          <a:lstStyle/>
          <a:p>
            <a:r>
              <a:rPr lang="ja-JP" altLang="en-US" sz="4400" b="1" dirty="0" smtClean="0">
                <a:solidFill>
                  <a:srgbClr val="0000FF"/>
                </a:solidFill>
                <a:latin typeface="HY강B" panose="02030600000101010101" pitchFamily="18" charset="-127"/>
                <a:ea typeface="HY강B" panose="02030600000101010101" pitchFamily="18" charset="-127"/>
              </a:rPr>
              <a:t>マタイ</a:t>
            </a:r>
            <a:r>
              <a:rPr lang="en-US" altLang="ko-KR" sz="4400" b="1" dirty="0" smtClean="0">
                <a:solidFill>
                  <a:srgbClr val="0000FF"/>
                </a:solidFill>
                <a:latin typeface="HY강B" panose="02030600000101010101" pitchFamily="18" charset="-127"/>
                <a:ea typeface="HY강B" panose="02030600000101010101" pitchFamily="18" charset="-127"/>
              </a:rPr>
              <a:t>16</a:t>
            </a:r>
            <a:r>
              <a:rPr lang="ja-JP" altLang="en-US" sz="4400" b="1" dirty="0" smtClean="0">
                <a:solidFill>
                  <a:srgbClr val="0000FF"/>
                </a:solidFill>
                <a:latin typeface="HY강B" panose="02030600000101010101" pitchFamily="18" charset="-127"/>
                <a:ea typeface="HY강B" panose="02030600000101010101" pitchFamily="18" charset="-127"/>
              </a:rPr>
              <a:t>：</a:t>
            </a:r>
            <a:r>
              <a:rPr lang="en-US" altLang="ko-KR" sz="4400" b="1" dirty="0" smtClean="0">
                <a:solidFill>
                  <a:srgbClr val="0000FF"/>
                </a:solidFill>
                <a:latin typeface="HY강B" panose="02030600000101010101" pitchFamily="18" charset="-127"/>
                <a:ea typeface="HY강B" panose="02030600000101010101" pitchFamily="18" charset="-127"/>
              </a:rPr>
              <a:t>13-20</a:t>
            </a:r>
            <a:endParaRPr lang="ko-KR" altLang="en-US" sz="4400" b="1" dirty="0">
              <a:solidFill>
                <a:srgbClr val="0000FF"/>
              </a:solidFill>
              <a:latin typeface="HY강B" panose="02030600000101010101" pitchFamily="18" charset="-127"/>
              <a:ea typeface="HY강B" panose="02030600000101010101" pitchFamily="18" charset="-127"/>
            </a:endParaRPr>
          </a:p>
        </p:txBody>
      </p:sp>
      <p:sp>
        <p:nvSpPr>
          <p:cNvPr id="6" name="직사각형 5"/>
          <p:cNvSpPr/>
          <p:nvPr/>
        </p:nvSpPr>
        <p:spPr>
          <a:xfrm>
            <a:off x="265448" y="1196752"/>
            <a:ext cx="2232248" cy="923330"/>
          </a:xfrm>
          <a:prstGeom prst="rect">
            <a:avLst/>
          </a:prstGeom>
          <a:scene3d>
            <a:camera prst="perspectiveContrastingRightFacing"/>
            <a:lightRig rig="threePt" dir="t"/>
          </a:scene3d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 lIns="91440" tIns="45720" rIns="91440" bIns="45720">
            <a:spAutoFit/>
            <a:sp3d extrusionH="57150">
              <a:bevelT w="38100" h="38100" prst="relaxedInset"/>
            </a:sp3d>
          </a:bodyPr>
          <a:lstStyle/>
          <a:p>
            <a:pPr algn="ctr"/>
            <a:r>
              <a:rPr lang="en-US" altLang="ko-KR" sz="5400" dirty="0" smtClean="0">
                <a:ln w="18415" cmpd="sng">
                  <a:solidFill>
                    <a:schemeClr val="bg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</a:rPr>
              <a:t>3</a:t>
            </a:r>
            <a:r>
              <a:rPr lang="ja-JP" altLang="en-US" sz="5400" dirty="0" smtClean="0">
                <a:ln w="18415" cmpd="sng">
                  <a:solidFill>
                    <a:schemeClr val="bg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</a:rPr>
              <a:t>か</a:t>
            </a:r>
            <a:endParaRPr lang="en-US" altLang="ko-KR" sz="5400" dirty="0">
              <a:ln w="18415" cmpd="sng">
                <a:solidFill>
                  <a:schemeClr val="bg1"/>
                </a:solidFill>
                <a:prstDash val="solid"/>
              </a:ln>
              <a:solidFill>
                <a:srgbClr val="FFFFFF"/>
              </a:solidFill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3119016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그림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9188" y="2777033"/>
            <a:ext cx="7465624" cy="4113624"/>
          </a:xfrm>
          <a:prstGeom prst="rect">
            <a:avLst/>
          </a:prstGeom>
        </p:spPr>
      </p:pic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3730426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ja-JP" altLang="en-US" b="1" dirty="0">
                <a:latin typeface="HY강B" panose="02030600000101010101" pitchFamily="18" charset="-127"/>
                <a:ea typeface="HY강B" panose="02030600000101010101" pitchFamily="18" charset="-127"/>
              </a:rPr>
              <a:t>あなたは</a:t>
            </a:r>
            <a:r>
              <a:rPr lang="ja-JP" altLang="en-US" b="1" dirty="0" smtClean="0">
                <a:latin typeface="HY강B" panose="02030600000101010101" pitchFamily="18" charset="-127"/>
                <a:ea typeface="HY강B" panose="02030600000101010101" pitchFamily="18" charset="-127"/>
              </a:rPr>
              <a:t>、いける　かみの</a:t>
            </a:r>
            <a:r>
              <a:rPr lang="en-US" altLang="ja-JP" b="1" dirty="0" smtClean="0">
                <a:latin typeface="HY강B" panose="02030600000101010101" pitchFamily="18" charset="-127"/>
                <a:ea typeface="HY강B" panose="02030600000101010101" pitchFamily="18" charset="-127"/>
              </a:rPr>
              <a:t/>
            </a:r>
            <a:br>
              <a:rPr lang="en-US" altLang="ja-JP" b="1" dirty="0" smtClean="0">
                <a:latin typeface="HY강B" panose="02030600000101010101" pitchFamily="18" charset="-127"/>
                <a:ea typeface="HY강B" panose="02030600000101010101" pitchFamily="18" charset="-127"/>
              </a:rPr>
            </a:br>
            <a:r>
              <a:rPr lang="ja-JP" altLang="en-US" b="1" dirty="0" smtClean="0">
                <a:latin typeface="HY강B" panose="02030600000101010101" pitchFamily="18" charset="-127"/>
                <a:ea typeface="HY강B" panose="02030600000101010101" pitchFamily="18" charset="-127"/>
              </a:rPr>
              <a:t>みこ　キリスト</a:t>
            </a:r>
            <a:r>
              <a:rPr lang="ja-JP" altLang="en-US" b="1" dirty="0">
                <a:latin typeface="HY강B" panose="02030600000101010101" pitchFamily="18" charset="-127"/>
                <a:ea typeface="HY강B" panose="02030600000101010101" pitchFamily="18" charset="-127"/>
              </a:rPr>
              <a:t>です</a:t>
            </a:r>
            <a:r>
              <a:rPr lang="ja-JP" altLang="en-US" b="1" dirty="0" smtClean="0">
                <a:latin typeface="HY강B" panose="02030600000101010101" pitchFamily="18" charset="-127"/>
                <a:ea typeface="HY강B" panose="02030600000101010101" pitchFamily="18" charset="-127"/>
              </a:rPr>
              <a:t>。</a:t>
            </a:r>
            <a:r>
              <a:rPr lang="en-US" altLang="ja-JP" b="1" dirty="0" smtClean="0">
                <a:latin typeface="HY강B" panose="02030600000101010101" pitchFamily="18" charset="-127"/>
                <a:ea typeface="HY강B" panose="02030600000101010101" pitchFamily="18" charset="-127"/>
              </a:rPr>
              <a:t/>
            </a:r>
            <a:br>
              <a:rPr lang="en-US" altLang="ja-JP" b="1" dirty="0" smtClean="0">
                <a:latin typeface="HY강B" panose="02030600000101010101" pitchFamily="18" charset="-127"/>
                <a:ea typeface="HY강B" panose="02030600000101010101" pitchFamily="18" charset="-127"/>
              </a:rPr>
            </a:br>
            <a:r>
              <a:rPr lang="ja-JP" altLang="en-US" b="1" dirty="0" smtClean="0">
                <a:latin typeface="HY강B" panose="02030600000101010101" pitchFamily="18" charset="-127"/>
                <a:ea typeface="HY강B" panose="02030600000101010101" pitchFamily="18" charset="-127"/>
              </a:rPr>
              <a:t>マタイ</a:t>
            </a:r>
            <a:r>
              <a:rPr lang="ko-KR" altLang="en-US" b="1" dirty="0" smtClean="0">
                <a:latin typeface="HY강B" panose="02030600000101010101" pitchFamily="18" charset="-127"/>
                <a:ea typeface="HY강B" panose="02030600000101010101" pitchFamily="18" charset="-127"/>
              </a:rPr>
              <a:t> </a:t>
            </a:r>
            <a:r>
              <a:rPr lang="en-US" altLang="ko-KR" b="1" dirty="0" smtClean="0">
                <a:latin typeface="HY강B" panose="02030600000101010101" pitchFamily="18" charset="-127"/>
                <a:ea typeface="HY강B" panose="02030600000101010101" pitchFamily="18" charset="-127"/>
              </a:rPr>
              <a:t>16</a:t>
            </a:r>
            <a:r>
              <a:rPr lang="ja-JP" altLang="en-US" b="1" dirty="0" smtClean="0">
                <a:latin typeface="HY강B" panose="02030600000101010101" pitchFamily="18" charset="-127"/>
                <a:ea typeface="HY강B" panose="02030600000101010101" pitchFamily="18" charset="-127"/>
              </a:rPr>
              <a:t>：</a:t>
            </a:r>
            <a:r>
              <a:rPr lang="en-US" altLang="ko-KR" b="1" dirty="0" smtClean="0">
                <a:latin typeface="HY강B" panose="02030600000101010101" pitchFamily="18" charset="-127"/>
                <a:ea typeface="HY강B" panose="02030600000101010101" pitchFamily="18" charset="-127"/>
              </a:rPr>
              <a:t>16</a:t>
            </a:r>
            <a:endParaRPr lang="ko-KR" altLang="en-US" b="1" dirty="0">
              <a:latin typeface="HY강B" panose="02030600000101010101" pitchFamily="18" charset="-127"/>
              <a:ea typeface="HY강B" panose="02030600000101010101" pitchFamily="18" charset="-127"/>
            </a:endParaRPr>
          </a:p>
        </p:txBody>
      </p:sp>
      <p:sp>
        <p:nvSpPr>
          <p:cNvPr id="6" name="모서리가 둥근 직사각형 5"/>
          <p:cNvSpPr/>
          <p:nvPr/>
        </p:nvSpPr>
        <p:spPr>
          <a:xfrm>
            <a:off x="3398559" y="1839163"/>
            <a:ext cx="2232248" cy="72008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" name="모서리가 둥근 직사각형 6"/>
          <p:cNvSpPr/>
          <p:nvPr/>
        </p:nvSpPr>
        <p:spPr>
          <a:xfrm>
            <a:off x="6078395" y="773148"/>
            <a:ext cx="2160240" cy="72008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8" name="모서리가 둥근 직사각형 7"/>
          <p:cNvSpPr/>
          <p:nvPr/>
        </p:nvSpPr>
        <p:spPr>
          <a:xfrm>
            <a:off x="3948316" y="773148"/>
            <a:ext cx="1736357" cy="72008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9666532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6" grpId="1" animBg="1"/>
      <p:bldP spid="7" grpId="0" animBg="1"/>
      <p:bldP spid="7" grpId="1" animBg="1"/>
      <p:bldP spid="8" grpId="0" animBg="1"/>
      <p:bldP spid="8" grpId="1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3728" y="2159000"/>
            <a:ext cx="4309628" cy="4379436"/>
          </a:xfrm>
          <a:prstGeom prst="rect">
            <a:avLst/>
          </a:prstGeom>
        </p:spPr>
      </p:pic>
      <p:sp>
        <p:nvSpPr>
          <p:cNvPr id="4" name="구름 모양 설명선 3"/>
          <p:cNvSpPr/>
          <p:nvPr/>
        </p:nvSpPr>
        <p:spPr>
          <a:xfrm>
            <a:off x="-324544" y="116632"/>
            <a:ext cx="10081120" cy="1656184"/>
          </a:xfrm>
          <a:prstGeom prst="cloudCallou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514350" indent="-514350" algn="ctr">
              <a:lnSpc>
                <a:spcPct val="150000"/>
              </a:lnSpc>
              <a:buAutoNum type="arabicPeriod"/>
            </a:pPr>
            <a:r>
              <a:rPr lang="ja-JP" altLang="en-US" sz="3200" dirty="0" smtClean="0">
                <a:solidFill>
                  <a:srgbClr val="0000FF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イスラエル</a:t>
            </a:r>
            <a:r>
              <a:rPr lang="ja-JP" altLang="en-US" sz="3200" dirty="0" smtClean="0">
                <a:solidFill>
                  <a:srgbClr val="0000FF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の　たみの　</a:t>
            </a:r>
            <a:endParaRPr lang="en-US" altLang="ja-JP" sz="3200" dirty="0" smtClean="0">
              <a:solidFill>
                <a:srgbClr val="0000FF"/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  <a:p>
            <a:pPr algn="ctr">
              <a:lnSpc>
                <a:spcPct val="150000"/>
              </a:lnSpc>
            </a:pPr>
            <a:r>
              <a:rPr lang="ja-JP" altLang="en-US" sz="3600" dirty="0" smtClean="0">
                <a:solidFill>
                  <a:srgbClr val="FF0000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まちがった　しんこう</a:t>
            </a:r>
            <a:endParaRPr lang="en-US" altLang="ko-KR" sz="3600" dirty="0" smtClean="0">
              <a:solidFill>
                <a:srgbClr val="FF0000"/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</p:txBody>
      </p:sp>
      <p:sp>
        <p:nvSpPr>
          <p:cNvPr id="18" name="모서리가 둥근 직사각형 17"/>
          <p:cNvSpPr/>
          <p:nvPr/>
        </p:nvSpPr>
        <p:spPr>
          <a:xfrm>
            <a:off x="441620" y="2204864"/>
            <a:ext cx="8378851" cy="720080"/>
          </a:xfrm>
          <a:prstGeom prst="roundRect">
            <a:avLst/>
          </a:prstGeom>
          <a:solidFill>
            <a:srgbClr val="FFFF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2800" dirty="0" smtClean="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しゅは　イスラエル</a:t>
            </a:r>
            <a:r>
              <a:rPr lang="ja-JP" altLang="en-US" sz="2800" dirty="0" smtClean="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だけの　かみだと　しんじました</a:t>
            </a:r>
            <a:endParaRPr lang="ko-KR" altLang="en-US" sz="2800" dirty="0">
              <a:solidFill>
                <a:schemeClr val="tx1"/>
              </a:solidFill>
              <a:latin typeface="ＭＳ Ｐゴシック" panose="020B0600070205080204" pitchFamily="50" charset="-128"/>
              <a:ea typeface="HY견고딕" panose="02030600000101010101" pitchFamily="18" charset="-127"/>
            </a:endParaRPr>
          </a:p>
        </p:txBody>
      </p:sp>
      <p:sp>
        <p:nvSpPr>
          <p:cNvPr id="19" name="모서리가 둥근 직사각형 18"/>
          <p:cNvSpPr/>
          <p:nvPr/>
        </p:nvSpPr>
        <p:spPr>
          <a:xfrm>
            <a:off x="467543" y="3685839"/>
            <a:ext cx="8352927" cy="662879"/>
          </a:xfrm>
          <a:prstGeom prst="roundRect">
            <a:avLst/>
          </a:prstGeom>
          <a:solidFill>
            <a:srgbClr val="FFFF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2800" spc="-30" dirty="0" smtClean="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イスラエルの　</a:t>
            </a:r>
            <a:r>
              <a:rPr lang="ja-JP" altLang="en-US" sz="2800" spc="-30" dirty="0" err="1" smtClean="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た</a:t>
            </a:r>
            <a:r>
              <a:rPr lang="ja-JP" altLang="en-US" sz="2800" spc="-30" dirty="0" smtClean="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みだけが　せんみんだと　しんじました</a:t>
            </a:r>
            <a:endParaRPr lang="ko-KR" altLang="en-US" sz="2800" spc="-30" dirty="0">
              <a:solidFill>
                <a:schemeClr val="tx1"/>
              </a:solidFill>
              <a:latin typeface="ＭＳ Ｐゴシック" panose="020B0600070205080204" pitchFamily="50" charset="-128"/>
              <a:ea typeface="HY견고딕" panose="02030600000101010101" pitchFamily="18" charset="-127"/>
            </a:endParaRPr>
          </a:p>
        </p:txBody>
      </p:sp>
      <p:sp>
        <p:nvSpPr>
          <p:cNvPr id="20" name="모서리가 둥근 직사각형 19"/>
          <p:cNvSpPr/>
          <p:nvPr/>
        </p:nvSpPr>
        <p:spPr>
          <a:xfrm>
            <a:off x="466772" y="4797152"/>
            <a:ext cx="8353697" cy="720080"/>
          </a:xfrm>
          <a:prstGeom prst="roundRect">
            <a:avLst/>
          </a:prstGeom>
          <a:solidFill>
            <a:srgbClr val="FFFF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2800" dirty="0" smtClean="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まちがった　メシヤかんを　もっていました</a:t>
            </a:r>
            <a:endParaRPr lang="ko-KR" altLang="en-US" sz="2800" dirty="0">
              <a:solidFill>
                <a:schemeClr val="tx1"/>
              </a:solidFill>
              <a:latin typeface="ＭＳ Ｐゴシック" panose="020B0600070205080204" pitchFamily="50" charset="-128"/>
              <a:ea typeface="HY견고딕" panose="02030600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6151378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19" grpId="0" animBg="1"/>
      <p:bldP spid="20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구름 모양 설명선 3"/>
          <p:cNvSpPr/>
          <p:nvPr/>
        </p:nvSpPr>
        <p:spPr>
          <a:xfrm>
            <a:off x="-324544" y="116632"/>
            <a:ext cx="10081120" cy="1656184"/>
          </a:xfrm>
          <a:prstGeom prst="cloudCallou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US" altLang="ko-KR" sz="3200" dirty="0" smtClean="0">
                <a:solidFill>
                  <a:srgbClr val="0000FF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2.</a:t>
            </a:r>
            <a:r>
              <a:rPr lang="ko-KR" altLang="en-US" sz="3200" dirty="0" smtClean="0">
                <a:solidFill>
                  <a:srgbClr val="0000FF"/>
                </a:solidFill>
                <a:latin typeface="ＭＳ Ｐゴシック" panose="020B0600070205080204" pitchFamily="50" charset="-128"/>
                <a:ea typeface="HY견고딕" panose="02030600000101010101" pitchFamily="18" charset="-127"/>
              </a:rPr>
              <a:t> </a:t>
            </a:r>
            <a:r>
              <a:rPr lang="ja-JP" altLang="en-US" sz="3200" dirty="0" smtClean="0">
                <a:solidFill>
                  <a:srgbClr val="0000FF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まちがって　しっている　</a:t>
            </a:r>
            <a:r>
              <a:rPr lang="ja-JP" altLang="en-US" sz="3600" dirty="0" smtClean="0">
                <a:solidFill>
                  <a:srgbClr val="FF0000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キリスト</a:t>
            </a:r>
            <a:endParaRPr lang="en-US" altLang="ko-KR" sz="3600" dirty="0" smtClean="0">
              <a:solidFill>
                <a:srgbClr val="FF0000"/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</p:txBody>
      </p:sp>
      <p:pic>
        <p:nvPicPr>
          <p:cNvPr id="2" name="그림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1556791"/>
            <a:ext cx="8064896" cy="5324575"/>
          </a:xfrm>
          <a:prstGeom prst="rect">
            <a:avLst/>
          </a:prstGeom>
        </p:spPr>
      </p:pic>
      <p:sp>
        <p:nvSpPr>
          <p:cNvPr id="6" name="正方形/長方形 5"/>
          <p:cNvSpPr/>
          <p:nvPr/>
        </p:nvSpPr>
        <p:spPr>
          <a:xfrm>
            <a:off x="539552" y="1584819"/>
            <a:ext cx="2232248" cy="148414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" name="正方形/長方形 6"/>
          <p:cNvSpPr/>
          <p:nvPr/>
        </p:nvSpPr>
        <p:spPr>
          <a:xfrm>
            <a:off x="1976028" y="1998661"/>
            <a:ext cx="1232520" cy="61247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" name="テキスト ボックス 2"/>
          <p:cNvSpPr txBox="1"/>
          <p:nvPr/>
        </p:nvSpPr>
        <p:spPr>
          <a:xfrm>
            <a:off x="467544" y="1513923"/>
            <a:ext cx="2592288" cy="1680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kumimoji="1" lang="ja-JP" altLang="en-US" sz="2400" dirty="0" smtClean="0"/>
              <a:t>あのかたは　</a:t>
            </a:r>
            <a:endParaRPr kumimoji="1" lang="en-US" altLang="ja-JP" sz="2400" dirty="0" smtClean="0"/>
          </a:p>
          <a:p>
            <a:pPr algn="ctr">
              <a:lnSpc>
                <a:spcPct val="150000"/>
              </a:lnSpc>
            </a:pPr>
            <a:r>
              <a:rPr kumimoji="1" lang="ja-JP" altLang="en-US" sz="2400" dirty="0"/>
              <a:t>バプテスマ</a:t>
            </a:r>
            <a:r>
              <a:rPr kumimoji="1" lang="ja-JP" altLang="en-US" sz="2400" dirty="0" smtClean="0"/>
              <a:t>の</a:t>
            </a:r>
            <a:endParaRPr kumimoji="1" lang="en-US" altLang="ja-JP" sz="2400" dirty="0" smtClean="0"/>
          </a:p>
          <a:p>
            <a:pPr algn="ctr">
              <a:lnSpc>
                <a:spcPct val="150000"/>
              </a:lnSpc>
            </a:pPr>
            <a:r>
              <a:rPr kumimoji="1" lang="ja-JP" altLang="en-US" sz="2400" dirty="0" smtClean="0"/>
              <a:t>ヨハネだ！</a:t>
            </a:r>
            <a:endParaRPr kumimoji="1" lang="ja-JP" altLang="en-US" sz="2400" dirty="0"/>
          </a:p>
        </p:txBody>
      </p:sp>
      <p:sp>
        <p:nvSpPr>
          <p:cNvPr id="8" name="正方形/長方形 7"/>
          <p:cNvSpPr/>
          <p:nvPr/>
        </p:nvSpPr>
        <p:spPr>
          <a:xfrm>
            <a:off x="4038389" y="1998660"/>
            <a:ext cx="1253691" cy="143033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" name="正方形/長方形 8"/>
          <p:cNvSpPr/>
          <p:nvPr/>
        </p:nvSpPr>
        <p:spPr>
          <a:xfrm>
            <a:off x="5211743" y="2410496"/>
            <a:ext cx="1253691" cy="108850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" name="正方形/長方形 9"/>
          <p:cNvSpPr/>
          <p:nvPr/>
        </p:nvSpPr>
        <p:spPr>
          <a:xfrm>
            <a:off x="3699575" y="2492896"/>
            <a:ext cx="872425" cy="75057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" name="正方形/長方形 10"/>
          <p:cNvSpPr/>
          <p:nvPr/>
        </p:nvSpPr>
        <p:spPr>
          <a:xfrm>
            <a:off x="2200304" y="3498999"/>
            <a:ext cx="872425" cy="75057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" name="正方形/長方形 11"/>
          <p:cNvSpPr/>
          <p:nvPr/>
        </p:nvSpPr>
        <p:spPr>
          <a:xfrm>
            <a:off x="3064400" y="3620394"/>
            <a:ext cx="872425" cy="75057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" name="正方形/長方形 12"/>
          <p:cNvSpPr/>
          <p:nvPr/>
        </p:nvSpPr>
        <p:spPr>
          <a:xfrm>
            <a:off x="3873347" y="3737703"/>
            <a:ext cx="698653" cy="41137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" name="正方形/長方形 13"/>
          <p:cNvSpPr/>
          <p:nvPr/>
        </p:nvSpPr>
        <p:spPr>
          <a:xfrm>
            <a:off x="3669859" y="3737703"/>
            <a:ext cx="698653" cy="68706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" name="テキスト ボックス 14"/>
          <p:cNvSpPr txBox="1"/>
          <p:nvPr/>
        </p:nvSpPr>
        <p:spPr>
          <a:xfrm>
            <a:off x="3500612" y="2314360"/>
            <a:ext cx="2592288" cy="11289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kumimoji="1" lang="ja-JP" altLang="en-US" sz="2400" dirty="0" smtClean="0"/>
              <a:t>いや、エリヤの</a:t>
            </a:r>
            <a:endParaRPr kumimoji="1" lang="en-US" altLang="ja-JP" sz="2400" dirty="0" smtClean="0"/>
          </a:p>
          <a:p>
            <a:pPr algn="ctr">
              <a:lnSpc>
                <a:spcPct val="150000"/>
              </a:lnSpc>
            </a:pPr>
            <a:r>
              <a:rPr kumimoji="1" lang="ja-JP" altLang="en-US" sz="2400" dirty="0" smtClean="0"/>
              <a:t>ように　みえるな</a:t>
            </a:r>
            <a:endParaRPr kumimoji="1" lang="ja-JP" altLang="en-US" sz="2400" dirty="0"/>
          </a:p>
        </p:txBody>
      </p:sp>
      <p:sp>
        <p:nvSpPr>
          <p:cNvPr id="16" name="テキスト ボックス 15"/>
          <p:cNvSpPr txBox="1"/>
          <p:nvPr/>
        </p:nvSpPr>
        <p:spPr>
          <a:xfrm>
            <a:off x="1941425" y="3369147"/>
            <a:ext cx="2592288" cy="11289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kumimoji="1" lang="ja-JP" altLang="en-US" sz="2400" dirty="0" smtClean="0"/>
              <a:t>エレミヤじゃ</a:t>
            </a:r>
            <a:endParaRPr kumimoji="1" lang="en-US" altLang="ja-JP" sz="2400" dirty="0" smtClean="0"/>
          </a:p>
          <a:p>
            <a:pPr algn="ctr">
              <a:lnSpc>
                <a:spcPct val="150000"/>
              </a:lnSpc>
            </a:pPr>
            <a:r>
              <a:rPr kumimoji="1" lang="ja-JP" altLang="en-US" sz="2400" dirty="0" smtClean="0"/>
              <a:t>ないかな</a:t>
            </a:r>
            <a:endParaRPr kumimoji="1" lang="ja-JP" altLang="en-US" sz="2400" dirty="0"/>
          </a:p>
        </p:txBody>
      </p:sp>
    </p:spTree>
    <p:extLst>
      <p:ext uri="{BB962C8B-B14F-4D97-AF65-F5344CB8AC3E}">
        <p14:creationId xmlns:p14="http://schemas.microsoft.com/office/powerpoint/2010/main" val="23560304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구름 모양 설명선 3"/>
          <p:cNvSpPr/>
          <p:nvPr/>
        </p:nvSpPr>
        <p:spPr>
          <a:xfrm>
            <a:off x="-324544" y="116632"/>
            <a:ext cx="10081120" cy="1656184"/>
          </a:xfrm>
          <a:prstGeom prst="cloudCallou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US" altLang="ko-KR" sz="3200" dirty="0" smtClean="0">
                <a:solidFill>
                  <a:srgbClr val="0000FF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3.</a:t>
            </a:r>
            <a:r>
              <a:rPr lang="ko-KR" altLang="en-US" sz="3200" dirty="0" smtClean="0">
                <a:solidFill>
                  <a:srgbClr val="0000FF"/>
                </a:solidFill>
                <a:latin typeface="ＭＳ Ｐゴシック" panose="020B0600070205080204" pitchFamily="50" charset="-128"/>
                <a:ea typeface="HY견고딕" panose="02030600000101010101" pitchFamily="18" charset="-127"/>
              </a:rPr>
              <a:t> </a:t>
            </a:r>
            <a:r>
              <a:rPr lang="ja-JP" altLang="en-US" sz="3200" dirty="0" smtClean="0">
                <a:solidFill>
                  <a:srgbClr val="0000FF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ペテロの　こくはく</a:t>
            </a:r>
            <a:r>
              <a:rPr lang="en-US" altLang="ko-KR" sz="3200" dirty="0" smtClean="0">
                <a:solidFill>
                  <a:srgbClr val="0000FF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(</a:t>
            </a:r>
            <a:r>
              <a:rPr lang="ja-JP" altLang="en-US" sz="3200" dirty="0" smtClean="0">
                <a:solidFill>
                  <a:srgbClr val="0000FF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マタイ</a:t>
            </a:r>
            <a:r>
              <a:rPr lang="en-US" altLang="ko-KR" sz="3200" dirty="0" smtClean="0">
                <a:solidFill>
                  <a:srgbClr val="0000FF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16:16</a:t>
            </a:r>
            <a:r>
              <a:rPr lang="en-US" altLang="ko-KR" sz="3200" dirty="0" smtClean="0">
                <a:solidFill>
                  <a:srgbClr val="0000FF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)</a:t>
            </a:r>
            <a:endParaRPr lang="en-US" altLang="ko-KR" sz="3600" dirty="0" smtClean="0">
              <a:solidFill>
                <a:srgbClr val="FF0000"/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</p:txBody>
      </p:sp>
      <p:sp>
        <p:nvSpPr>
          <p:cNvPr id="2" name="テキスト ボックス 1"/>
          <p:cNvSpPr txBox="1"/>
          <p:nvPr/>
        </p:nvSpPr>
        <p:spPr>
          <a:xfrm>
            <a:off x="683568" y="2780928"/>
            <a:ext cx="770485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3600" dirty="0"/>
              <a:t>シモン・ペテロ</a:t>
            </a:r>
            <a:r>
              <a:rPr lang="ja-JP" altLang="en-US" sz="3600" dirty="0" smtClean="0"/>
              <a:t>が　こたえて　いった。</a:t>
            </a:r>
            <a:endParaRPr lang="en-US" altLang="ja-JP" sz="3600" dirty="0" smtClean="0"/>
          </a:p>
          <a:p>
            <a:pPr algn="ctr"/>
            <a:r>
              <a:rPr lang="ja-JP" altLang="en-US" sz="3600" dirty="0" smtClean="0"/>
              <a:t>「</a:t>
            </a:r>
            <a:r>
              <a:rPr lang="ja-JP" altLang="en-US" sz="3600" dirty="0"/>
              <a:t>あなたは</a:t>
            </a:r>
            <a:r>
              <a:rPr lang="ja-JP" altLang="en-US" sz="3600" dirty="0" smtClean="0"/>
              <a:t>、いける　かみの　</a:t>
            </a:r>
            <a:r>
              <a:rPr lang="ja-JP" altLang="en-US" sz="3600" dirty="0" err="1" smtClean="0"/>
              <a:t>みこ</a:t>
            </a:r>
            <a:endParaRPr lang="en-US" altLang="ja-JP" sz="3600" dirty="0" smtClean="0"/>
          </a:p>
          <a:p>
            <a:pPr algn="ctr"/>
            <a:r>
              <a:rPr lang="ja-JP" altLang="en-US" sz="3600" dirty="0" smtClean="0"/>
              <a:t>キリスト</a:t>
            </a:r>
            <a:r>
              <a:rPr lang="ja-JP" altLang="en-US" sz="3600" dirty="0"/>
              <a:t>です。」</a:t>
            </a:r>
            <a:endParaRPr kumimoji="1" lang="ja-JP" altLang="en-US" sz="3600" dirty="0"/>
          </a:p>
        </p:txBody>
      </p:sp>
    </p:spTree>
    <p:extLst>
      <p:ext uri="{BB962C8B-B14F-4D97-AF65-F5344CB8AC3E}">
        <p14:creationId xmlns:p14="http://schemas.microsoft.com/office/powerpoint/2010/main" val="37422956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직사각형 14"/>
          <p:cNvSpPr>
            <a:spLocks noChangeArrowheads="1"/>
          </p:cNvSpPr>
          <p:nvPr/>
        </p:nvSpPr>
        <p:spPr bwMode="auto">
          <a:xfrm>
            <a:off x="310340" y="3954846"/>
            <a:ext cx="8559443" cy="584775"/>
          </a:xfrm>
          <a:prstGeom prst="rect">
            <a:avLst/>
          </a:prstGeom>
          <a:solidFill>
            <a:srgbClr val="CCFF99"/>
          </a:solidFill>
          <a:ln w="9525">
            <a:solidFill>
              <a:schemeClr val="accent4"/>
            </a:solidFill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>
            <a:spAutoFit/>
          </a:bodyPr>
          <a:lstStyle/>
          <a:p>
            <a:pPr>
              <a:defRPr/>
            </a:pPr>
            <a:r>
              <a:rPr lang="ja-JP" altLang="en-US" sz="3200" dirty="0" smtClean="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つみの　もんだい　かい</a:t>
            </a:r>
            <a:r>
              <a:rPr lang="ja-JP" altLang="en-US" sz="3200" dirty="0" smtClean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けつ</a:t>
            </a:r>
            <a:r>
              <a:rPr lang="ko-KR" altLang="en-US" sz="3200" dirty="0" smtClean="0">
                <a:solidFill>
                  <a:schemeClr val="tx1"/>
                </a:solidFill>
                <a:latin typeface="ＭＳ Ｐゴシック" panose="020B0600070205080204" pitchFamily="50" charset="-128"/>
                <a:ea typeface="HY견고딕" pitchFamily="18" charset="-127"/>
              </a:rPr>
              <a:t> </a:t>
            </a:r>
            <a:r>
              <a:rPr lang="ja-JP" altLang="en-US" sz="3200" dirty="0" smtClean="0">
                <a:solidFill>
                  <a:srgbClr val="FF0000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まこと</a:t>
            </a:r>
            <a:r>
              <a:rPr lang="ja-JP" altLang="en-US" sz="3200" dirty="0" smtClean="0">
                <a:solidFill>
                  <a:srgbClr val="FF0000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の　</a:t>
            </a:r>
            <a:r>
              <a:rPr lang="ja-JP" altLang="en-US" sz="3200" dirty="0" err="1" smtClean="0">
                <a:solidFill>
                  <a:srgbClr val="FF0000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さ</a:t>
            </a:r>
            <a:r>
              <a:rPr lang="ja-JP" altLang="en-US" sz="3200" dirty="0" smtClean="0">
                <a:solidFill>
                  <a:srgbClr val="FF0000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いし</a:t>
            </a:r>
            <a:endParaRPr lang="ko-KR" altLang="en-US" sz="3200" dirty="0">
              <a:solidFill>
                <a:srgbClr val="FF0000"/>
              </a:solidFill>
              <a:latin typeface="ＭＳ Ｐゴシック" panose="020B0600070205080204" pitchFamily="50" charset="-128"/>
              <a:ea typeface="HY견고딕" pitchFamily="18" charset="-127"/>
            </a:endParaRPr>
          </a:p>
        </p:txBody>
      </p:sp>
      <p:sp>
        <p:nvSpPr>
          <p:cNvPr id="10" name="직사각형 9"/>
          <p:cNvSpPr>
            <a:spLocks noChangeArrowheads="1"/>
          </p:cNvSpPr>
          <p:nvPr/>
        </p:nvSpPr>
        <p:spPr bwMode="auto">
          <a:xfrm>
            <a:off x="350178" y="5307305"/>
            <a:ext cx="8559443" cy="584775"/>
          </a:xfrm>
          <a:prstGeom prst="rect">
            <a:avLst/>
          </a:prstGeom>
          <a:solidFill>
            <a:srgbClr val="CCFF99"/>
          </a:solidFill>
          <a:ln w="9525">
            <a:solidFill>
              <a:schemeClr val="accent4"/>
            </a:solidFill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>
            <a:spAutoFit/>
          </a:bodyPr>
          <a:lstStyle/>
          <a:p>
            <a:pPr>
              <a:defRPr/>
            </a:pPr>
            <a:r>
              <a:rPr lang="ja-JP" altLang="en-US" sz="3200" dirty="0" smtClean="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サタンに　かつ　　　　　</a:t>
            </a:r>
            <a:r>
              <a:rPr lang="ko-KR" altLang="en-US" sz="3200" dirty="0" smtClean="0">
                <a:solidFill>
                  <a:schemeClr val="tx1"/>
                </a:solidFill>
                <a:latin typeface="ＭＳ Ｐゴシック" panose="020B0600070205080204" pitchFamily="50" charset="-128"/>
                <a:ea typeface="HY견고딕" pitchFamily="18" charset="-127"/>
              </a:rPr>
              <a:t> </a:t>
            </a:r>
            <a:r>
              <a:rPr lang="ja-JP" altLang="en-US" sz="3200" dirty="0" smtClean="0">
                <a:solidFill>
                  <a:srgbClr val="FF0000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まことの　おう</a:t>
            </a:r>
            <a:endParaRPr lang="ko-KR" altLang="en-US" sz="3200" dirty="0">
              <a:solidFill>
                <a:srgbClr val="FF0000"/>
              </a:solidFill>
              <a:latin typeface="ＭＳ Ｐゴシック" panose="020B0600070205080204" pitchFamily="50" charset="-128"/>
              <a:ea typeface="HY견고딕" pitchFamily="18" charset="-127"/>
            </a:endParaRPr>
          </a:p>
        </p:txBody>
      </p:sp>
      <p:sp>
        <p:nvSpPr>
          <p:cNvPr id="11" name="직사각형 10"/>
          <p:cNvSpPr>
            <a:spLocks noChangeArrowheads="1"/>
          </p:cNvSpPr>
          <p:nvPr/>
        </p:nvSpPr>
        <p:spPr bwMode="auto">
          <a:xfrm>
            <a:off x="331193" y="2647760"/>
            <a:ext cx="8559443" cy="584775"/>
          </a:xfrm>
          <a:prstGeom prst="rect">
            <a:avLst/>
          </a:prstGeom>
          <a:solidFill>
            <a:srgbClr val="CCFF99"/>
          </a:solidFill>
          <a:ln w="9525">
            <a:solidFill>
              <a:schemeClr val="accent4"/>
            </a:solidFill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>
            <a:spAutoFit/>
          </a:bodyPr>
          <a:lstStyle/>
          <a:p>
            <a:pPr>
              <a:defRPr/>
            </a:pPr>
            <a:r>
              <a:rPr lang="ja-JP" altLang="en-US" sz="3200" dirty="0" smtClean="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かみさまに　であう　みち</a:t>
            </a:r>
            <a:r>
              <a:rPr lang="ko-KR" altLang="en-US" sz="3200" dirty="0" smtClean="0">
                <a:solidFill>
                  <a:schemeClr val="tx1"/>
                </a:solidFill>
                <a:latin typeface="ＭＳ Ｐゴシック" panose="020B0600070205080204" pitchFamily="50" charset="-128"/>
                <a:ea typeface="HY견고딕" pitchFamily="18" charset="-127"/>
              </a:rPr>
              <a:t> </a:t>
            </a:r>
            <a:r>
              <a:rPr lang="ja-JP" altLang="en-US" sz="3200" dirty="0" smtClean="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　</a:t>
            </a:r>
            <a:r>
              <a:rPr lang="ja-JP" altLang="en-US" sz="3200" dirty="0" smtClean="0">
                <a:solidFill>
                  <a:srgbClr val="FF0000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まことの　よげんしゃ</a:t>
            </a:r>
            <a:endParaRPr lang="ko-KR" altLang="en-US" sz="3200" dirty="0">
              <a:solidFill>
                <a:srgbClr val="FF0000"/>
              </a:solidFill>
              <a:latin typeface="ＭＳ Ｐゴシック" panose="020B0600070205080204" pitchFamily="50" charset="-128"/>
              <a:ea typeface="HY견고딕" pitchFamily="18" charset="-127"/>
            </a:endParaRPr>
          </a:p>
        </p:txBody>
      </p:sp>
      <p:sp>
        <p:nvSpPr>
          <p:cNvPr id="2" name="포인트가 32개인 별 1"/>
          <p:cNvSpPr/>
          <p:nvPr/>
        </p:nvSpPr>
        <p:spPr>
          <a:xfrm>
            <a:off x="611560" y="476672"/>
            <a:ext cx="7632848" cy="2088232"/>
          </a:xfrm>
          <a:prstGeom prst="star32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4400" b="1" dirty="0" smtClean="0">
                <a:solidFill>
                  <a:schemeClr val="bg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キリスト</a:t>
            </a:r>
            <a:endParaRPr lang="ko-KR" altLang="en-US" sz="4400" b="1" dirty="0">
              <a:solidFill>
                <a:schemeClr val="bg1"/>
              </a:solidFill>
              <a:latin typeface="ＭＳ Ｐゴシック" panose="020B0600070205080204" pitchFamily="50" charset="-128"/>
              <a:ea typeface="HY견고딕" panose="02030600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114679596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5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구름 모양 설명선 3"/>
          <p:cNvSpPr/>
          <p:nvPr/>
        </p:nvSpPr>
        <p:spPr>
          <a:xfrm>
            <a:off x="-324544" y="116632"/>
            <a:ext cx="10081120" cy="1656184"/>
          </a:xfrm>
          <a:prstGeom prst="cloudCallou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US" altLang="ko-KR" sz="3200" dirty="0">
                <a:solidFill>
                  <a:srgbClr val="0000FF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4</a:t>
            </a:r>
            <a:r>
              <a:rPr lang="en-US" altLang="ko-KR" sz="3200" dirty="0" smtClean="0">
                <a:solidFill>
                  <a:srgbClr val="0000FF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.</a:t>
            </a:r>
            <a:r>
              <a:rPr lang="ko-KR" altLang="en-US" sz="3200" dirty="0" smtClean="0">
                <a:solidFill>
                  <a:srgbClr val="0000FF"/>
                </a:solidFill>
                <a:latin typeface="ＭＳ Ｐゴシック" panose="020B0600070205080204" pitchFamily="50" charset="-128"/>
                <a:ea typeface="HY견고딕" panose="02030600000101010101" pitchFamily="18" charset="-127"/>
              </a:rPr>
              <a:t> </a:t>
            </a:r>
            <a:r>
              <a:rPr lang="ja-JP" altLang="en-US" sz="3200" dirty="0" smtClean="0">
                <a:solidFill>
                  <a:srgbClr val="0000FF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キリストを　しるものの　しゅくふく</a:t>
            </a:r>
            <a:endParaRPr lang="en-US" altLang="ko-KR" sz="3600" dirty="0" smtClean="0">
              <a:solidFill>
                <a:srgbClr val="FF0000"/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</p:txBody>
      </p:sp>
      <p:pic>
        <p:nvPicPr>
          <p:cNvPr id="2" name="그림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1988840"/>
            <a:ext cx="7992888" cy="4869160"/>
          </a:xfrm>
          <a:prstGeom prst="rect">
            <a:avLst/>
          </a:prstGeom>
        </p:spPr>
      </p:pic>
      <p:sp>
        <p:nvSpPr>
          <p:cNvPr id="5" name="하트 4"/>
          <p:cNvSpPr/>
          <p:nvPr/>
        </p:nvSpPr>
        <p:spPr>
          <a:xfrm>
            <a:off x="3491880" y="2060848"/>
            <a:ext cx="1872208" cy="1368152"/>
          </a:xfrm>
          <a:prstGeom prst="heart">
            <a:avLst/>
          </a:prstGeom>
          <a:solidFill>
            <a:srgbClr val="FFC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2800" dirty="0" smtClean="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いわ</a:t>
            </a:r>
            <a:endParaRPr lang="ko-KR" altLang="en-US" sz="2800" dirty="0">
              <a:solidFill>
                <a:schemeClr val="tx1"/>
              </a:solidFill>
              <a:latin typeface="ＭＳ Ｐゴシック" panose="020B0600070205080204" pitchFamily="50" charset="-128"/>
              <a:ea typeface="HY견고딕" panose="02030600000101010101" pitchFamily="18" charset="-127"/>
            </a:endParaRPr>
          </a:p>
        </p:txBody>
      </p:sp>
      <p:sp>
        <p:nvSpPr>
          <p:cNvPr id="6" name="하트 5"/>
          <p:cNvSpPr/>
          <p:nvPr/>
        </p:nvSpPr>
        <p:spPr>
          <a:xfrm>
            <a:off x="3923928" y="4221088"/>
            <a:ext cx="1872208" cy="1368152"/>
          </a:xfrm>
          <a:prstGeom prst="heart">
            <a:avLst/>
          </a:prstGeom>
          <a:solidFill>
            <a:srgbClr val="FFC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2800" dirty="0" smtClean="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ハデス</a:t>
            </a:r>
            <a:endParaRPr lang="ko-KR" altLang="en-US" sz="2800" dirty="0">
              <a:solidFill>
                <a:schemeClr val="tx1"/>
              </a:solidFill>
              <a:latin typeface="ＭＳ Ｐゴシック" panose="020B0600070205080204" pitchFamily="50" charset="-128"/>
              <a:ea typeface="HY견고딕" panose="02030600000101010101" pitchFamily="18" charset="-127"/>
            </a:endParaRPr>
          </a:p>
        </p:txBody>
      </p:sp>
      <p:sp>
        <p:nvSpPr>
          <p:cNvPr id="7" name="하트 6"/>
          <p:cNvSpPr/>
          <p:nvPr/>
        </p:nvSpPr>
        <p:spPr>
          <a:xfrm>
            <a:off x="6450699" y="4041068"/>
            <a:ext cx="2160240" cy="1728192"/>
          </a:xfrm>
          <a:prstGeom prst="heart">
            <a:avLst/>
          </a:prstGeom>
          <a:solidFill>
            <a:srgbClr val="FFC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2800" dirty="0" err="1" smtClean="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てん</a:t>
            </a:r>
            <a:r>
              <a:rPr lang="ja-JP" altLang="en-US" sz="2800" dirty="0" smtClean="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ごく</a:t>
            </a:r>
            <a:r>
              <a:rPr lang="ja-JP" altLang="en-US" sz="2000" dirty="0" smtClean="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の</a:t>
            </a:r>
            <a:endParaRPr lang="en-US" altLang="ja-JP" sz="2000" dirty="0" smtClean="0">
              <a:solidFill>
                <a:schemeClr val="tx1"/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  <a:p>
            <a:pPr algn="ctr"/>
            <a:r>
              <a:rPr lang="ja-JP" altLang="en-US" sz="2800" dirty="0" smtClean="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かぎ</a:t>
            </a:r>
            <a:endParaRPr lang="ko-KR" altLang="en-US" sz="2800" dirty="0">
              <a:solidFill>
                <a:schemeClr val="tx1"/>
              </a:solidFill>
              <a:latin typeface="ＭＳ Ｐゴシック" panose="020B0600070205080204" pitchFamily="50" charset="-128"/>
              <a:ea typeface="HY견고딕" panose="02030600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41067649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그림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9682" y="0"/>
            <a:ext cx="9221632" cy="6957392"/>
          </a:xfrm>
          <a:prstGeom prst="rect">
            <a:avLst/>
          </a:prstGeom>
        </p:spPr>
      </p:pic>
      <p:sp>
        <p:nvSpPr>
          <p:cNvPr id="4" name="포인트가 32개인 별 3"/>
          <p:cNvSpPr/>
          <p:nvPr/>
        </p:nvSpPr>
        <p:spPr>
          <a:xfrm>
            <a:off x="-180528" y="116632"/>
            <a:ext cx="9433048" cy="3672408"/>
          </a:xfrm>
          <a:prstGeom prst="star32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ja-JP" altLang="en-US" sz="2000" b="1" dirty="0">
                <a:solidFill>
                  <a:schemeClr val="tx1"/>
                </a:solidFill>
                <a:latin typeface="ＭＳ Ｐゴシック" panose="020B0600070205080204" pitchFamily="50" charset="-128"/>
              </a:rPr>
              <a:t>わたしが　まちがって　しっていた　こと</a:t>
            </a:r>
            <a:endParaRPr lang="en-US" altLang="ja-JP" sz="2000" b="1" dirty="0">
              <a:solidFill>
                <a:schemeClr val="tx1"/>
              </a:solidFill>
              <a:latin typeface="ＭＳ Ｐゴシック" panose="020B0600070205080204" pitchFamily="50" charset="-128"/>
            </a:endParaRPr>
          </a:p>
          <a:p>
            <a:pPr algn="ctr">
              <a:lnSpc>
                <a:spcPct val="150000"/>
              </a:lnSpc>
            </a:pPr>
            <a:r>
              <a:rPr lang="ja-JP" altLang="en-US" sz="2000" b="1" dirty="0">
                <a:solidFill>
                  <a:schemeClr val="tx1"/>
                </a:solidFill>
                <a:latin typeface="ＭＳ Ｐゴシック" panose="020B0600070205080204" pitchFamily="50" charset="-128"/>
              </a:rPr>
              <a:t>ただしく　しるように　</a:t>
            </a:r>
            <a:endParaRPr lang="en-US" altLang="ja-JP" sz="2000" b="1" dirty="0">
              <a:solidFill>
                <a:schemeClr val="tx1"/>
              </a:solidFill>
              <a:latin typeface="ＭＳ Ｐゴシック" panose="020B0600070205080204" pitchFamily="50" charset="-128"/>
            </a:endParaRPr>
          </a:p>
          <a:p>
            <a:pPr algn="ctr">
              <a:lnSpc>
                <a:spcPct val="150000"/>
              </a:lnSpc>
            </a:pPr>
            <a:r>
              <a:rPr lang="ja-JP" altLang="en-US" sz="2000" b="1" dirty="0">
                <a:solidFill>
                  <a:schemeClr val="tx1"/>
                </a:solidFill>
                <a:latin typeface="ＭＳ Ｐゴシック" panose="020B0600070205080204" pitchFamily="50" charset="-128"/>
              </a:rPr>
              <a:t>なった　ことに　ついて</a:t>
            </a:r>
            <a:endParaRPr lang="en-US" altLang="ja-JP" sz="2000" b="1" dirty="0">
              <a:solidFill>
                <a:schemeClr val="tx1"/>
              </a:solidFill>
              <a:latin typeface="ＭＳ Ｐゴシック" panose="020B0600070205080204" pitchFamily="50" charset="-128"/>
            </a:endParaRPr>
          </a:p>
          <a:p>
            <a:pPr algn="ctr">
              <a:lnSpc>
                <a:spcPct val="150000"/>
              </a:lnSpc>
            </a:pPr>
            <a:r>
              <a:rPr lang="ja-JP" altLang="en-US" sz="2000" b="1" dirty="0">
                <a:solidFill>
                  <a:schemeClr val="tx1"/>
                </a:solidFill>
                <a:latin typeface="ＭＳ Ｐゴシック" panose="020B0600070205080204" pitchFamily="50" charset="-128"/>
              </a:rPr>
              <a:t>フォーラムして　わかちあいましょう！</a:t>
            </a:r>
            <a:endParaRPr lang="en-US" altLang="ko-KR" sz="2000" b="1" dirty="0" smtClean="0">
              <a:solidFill>
                <a:schemeClr val="tx1"/>
              </a:solidFill>
              <a:latin typeface="HY강B" panose="02030600000101010101" pitchFamily="18" charset="-127"/>
              <a:ea typeface="HY강B" panose="02030600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7895507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160</TotalTime>
  <Words>61</Words>
  <Application>Microsoft Office PowerPoint</Application>
  <PresentationFormat>画面に合わせる (4:3)</PresentationFormat>
  <Paragraphs>34</Paragraphs>
  <Slides>8</Slides>
  <Notes>1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5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8</vt:i4>
      </vt:variant>
    </vt:vector>
  </HeadingPairs>
  <TitlesOfParts>
    <vt:vector size="14" baseType="lpstr">
      <vt:lpstr>HY견고딕</vt:lpstr>
      <vt:lpstr>HY강B</vt:lpstr>
      <vt:lpstr>맑은 고딕</vt:lpstr>
      <vt:lpstr>ＭＳ Ｐゴシック</vt:lpstr>
      <vt:lpstr>Arial</vt:lpstr>
      <vt:lpstr>Office 테마</vt:lpstr>
      <vt:lpstr>まちがって　しっている　 キリスト</vt:lpstr>
      <vt:lpstr>あなたは、いける　かみの みこ　キリストです。 マタイ 16：16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김지영</dc:creator>
  <cp:lastModifiedBy>佐々木智香子</cp:lastModifiedBy>
  <cp:revision>18</cp:revision>
  <dcterms:created xsi:type="dcterms:W3CDTF">2017-06-29T08:26:06Z</dcterms:created>
  <dcterms:modified xsi:type="dcterms:W3CDTF">2017-07-22T02:25:03Z</dcterms:modified>
</cp:coreProperties>
</file>