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65" r:id="rId5"/>
    <p:sldId id="269" r:id="rId6"/>
    <p:sldId id="266" r:id="rId7"/>
    <p:sldId id="270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CCFF"/>
    <a:srgbClr val="0000FF"/>
    <a:srgbClr val="CC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719" autoAdjust="0"/>
  </p:normalViewPr>
  <p:slideViewPr>
    <p:cSldViewPr>
      <p:cViewPr varScale="1">
        <p:scale>
          <a:sx n="67" d="100"/>
          <a:sy n="67" d="100"/>
        </p:scale>
        <p:origin x="66" y="8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D511C-7B5E-4FFD-9A6B-9B81382C4642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F6BE2-6099-4C8F-96DC-EC8A8B5E6F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6303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161579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FE1F-8BCE-4FA0-88CB-01278772DD5A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3C63-3026-4646-B270-8069B8ACD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333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FE1F-8BCE-4FA0-88CB-01278772DD5A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3C63-3026-4646-B270-8069B8ACD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271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FE1F-8BCE-4FA0-88CB-01278772DD5A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3C63-3026-4646-B270-8069B8ACD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216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FE1F-8BCE-4FA0-88CB-01278772DD5A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3C63-3026-4646-B270-8069B8ACD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749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FE1F-8BCE-4FA0-88CB-01278772DD5A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3C63-3026-4646-B270-8069B8ACD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2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FE1F-8BCE-4FA0-88CB-01278772DD5A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3C63-3026-4646-B270-8069B8ACD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448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FE1F-8BCE-4FA0-88CB-01278772DD5A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3C63-3026-4646-B270-8069B8ACD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603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FE1F-8BCE-4FA0-88CB-01278772DD5A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3C63-3026-4646-B270-8069B8ACD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505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FE1F-8BCE-4FA0-88CB-01278772DD5A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3C63-3026-4646-B270-8069B8ACD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59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FE1F-8BCE-4FA0-88CB-01278772DD5A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3C63-3026-4646-B270-8069B8ACD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248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FE1F-8BCE-4FA0-88CB-01278772DD5A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3C63-3026-4646-B270-8069B8ACD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960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AFE1F-8BCE-4FA0-88CB-01278772DD5A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73C63-3026-4646-B270-8069B8ACD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175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82" y="0"/>
            <a:ext cx="9221632" cy="695739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051720" y="908720"/>
            <a:ext cx="7140230" cy="2160240"/>
          </a:xfrm>
        </p:spPr>
        <p:txBody>
          <a:bodyPr>
            <a:normAutofit/>
          </a:bodyPr>
          <a:lstStyle/>
          <a:p>
            <a:r>
              <a:rPr lang="ja-JP" altLang="en-US" sz="5400" b="1" dirty="0" smtClean="0">
                <a:latin typeface="+mn-ea"/>
                <a:ea typeface="+mn-ea"/>
              </a:rPr>
              <a:t>まちがって　している</a:t>
            </a:r>
            <a:r>
              <a:rPr lang="en-US" altLang="ja-JP" sz="5400" b="1" dirty="0" smtClean="0">
                <a:latin typeface="+mn-ea"/>
                <a:ea typeface="+mn-ea"/>
              </a:rPr>
              <a:t/>
            </a:r>
            <a:br>
              <a:rPr lang="en-US" altLang="ja-JP" sz="5400" b="1" dirty="0" smtClean="0">
                <a:latin typeface="+mn-ea"/>
                <a:ea typeface="+mn-ea"/>
              </a:rPr>
            </a:br>
            <a:r>
              <a:rPr lang="ja-JP" altLang="en-US" sz="5400" b="1" dirty="0" err="1" smtClean="0">
                <a:latin typeface="+mn-ea"/>
                <a:ea typeface="+mn-ea"/>
              </a:rPr>
              <a:t>けん</a:t>
            </a:r>
            <a:r>
              <a:rPr lang="ja-JP" altLang="en-US" sz="5400" b="1" dirty="0" smtClean="0">
                <a:latin typeface="+mn-ea"/>
                <a:ea typeface="+mn-ea"/>
              </a:rPr>
              <a:t>し</a:t>
            </a:r>
            <a:r>
              <a:rPr lang="ja-JP" altLang="en-US" sz="5400" b="1" dirty="0">
                <a:latin typeface="+mn-ea"/>
                <a:ea typeface="+mn-ea"/>
              </a:rPr>
              <a:t>ん</a:t>
            </a:r>
            <a:endParaRPr lang="ko-KR" altLang="en-US" sz="5400" b="1" dirty="0"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95736" y="3212976"/>
            <a:ext cx="6400800" cy="78185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ja-JP" altLang="en-US" sz="44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マタイ</a:t>
            </a:r>
            <a:r>
              <a:rPr lang="en-US" altLang="ko-KR" sz="44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17</a:t>
            </a:r>
            <a:r>
              <a:rPr lang="ja-JP" altLang="en-US" sz="44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：</a:t>
            </a:r>
            <a:r>
              <a:rPr lang="en-US" altLang="ko-KR" sz="44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1-9</a:t>
            </a:r>
            <a:endParaRPr lang="ko-KR" altLang="en-US" sz="4400" b="1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65448" y="1196752"/>
            <a:ext cx="2232248" cy="923330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extrusionH="57150">
              <a:bevelT w="38100" h="38100" prst="relaxedInset"/>
            </a:sp3d>
          </a:bodyPr>
          <a:lstStyle/>
          <a:p>
            <a:pPr algn="ctr"/>
            <a:r>
              <a:rPr lang="en-US" altLang="ko-KR" sz="5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r>
              <a:rPr lang="ja-JP" altLang="en-US" sz="5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か</a:t>
            </a:r>
            <a:endParaRPr lang="en-US" altLang="ko-KR" sz="54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190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377440"/>
            <a:ext cx="6239374" cy="621269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30426"/>
          </a:xfrm>
          <a:noFill/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ja-JP" altLang="en-US" b="1" dirty="0">
                <a:latin typeface="+mn-ea"/>
                <a:ea typeface="+mn-ea"/>
              </a:rPr>
              <a:t>それで</a:t>
            </a:r>
            <a:r>
              <a:rPr lang="ja-JP" altLang="en-US" b="1" dirty="0" smtClean="0">
                <a:latin typeface="+mn-ea"/>
                <a:ea typeface="+mn-ea"/>
              </a:rPr>
              <a:t>、　かれらが　めを　あげて</a:t>
            </a:r>
            <a:r>
              <a:rPr lang="en-US" altLang="ja-JP" b="1" dirty="0" smtClean="0">
                <a:latin typeface="+mn-ea"/>
                <a:ea typeface="+mn-ea"/>
              </a:rPr>
              <a:t/>
            </a:r>
            <a:br>
              <a:rPr lang="en-US" altLang="ja-JP" b="1" dirty="0" smtClean="0">
                <a:latin typeface="+mn-ea"/>
                <a:ea typeface="+mn-ea"/>
              </a:rPr>
            </a:br>
            <a:r>
              <a:rPr lang="ja-JP" altLang="en-US" b="1" dirty="0" smtClean="0">
                <a:latin typeface="+mn-ea"/>
                <a:ea typeface="+mn-ea"/>
              </a:rPr>
              <a:t>みる</a:t>
            </a:r>
            <a:r>
              <a:rPr lang="ja-JP" altLang="en-US" b="1" dirty="0">
                <a:latin typeface="+mn-ea"/>
                <a:ea typeface="+mn-ea"/>
              </a:rPr>
              <a:t>と</a:t>
            </a:r>
            <a:r>
              <a:rPr lang="ja-JP" altLang="en-US" b="1" dirty="0" smtClean="0">
                <a:latin typeface="+mn-ea"/>
                <a:ea typeface="+mn-ea"/>
              </a:rPr>
              <a:t>、　だれも　いなくて、</a:t>
            </a:r>
            <a:r>
              <a:rPr lang="en-US" altLang="ja-JP" b="1" dirty="0" smtClean="0">
                <a:latin typeface="+mn-ea"/>
                <a:ea typeface="+mn-ea"/>
              </a:rPr>
              <a:t/>
            </a:r>
            <a:br>
              <a:rPr lang="en-US" altLang="ja-JP" b="1" dirty="0" smtClean="0">
                <a:latin typeface="+mn-ea"/>
                <a:ea typeface="+mn-ea"/>
              </a:rPr>
            </a:br>
            <a:r>
              <a:rPr lang="ja-JP" altLang="en-US" b="1" dirty="0" smtClean="0">
                <a:latin typeface="+mn-ea"/>
                <a:ea typeface="+mn-ea"/>
              </a:rPr>
              <a:t>ただ　イエス　おひとり</a:t>
            </a:r>
            <a:r>
              <a:rPr lang="ja-JP" altLang="en-US" b="1" dirty="0">
                <a:latin typeface="+mn-ea"/>
                <a:ea typeface="+mn-ea"/>
              </a:rPr>
              <a:t>だけであった。</a:t>
            </a:r>
            <a:r>
              <a:rPr lang="en-US" altLang="ko-KR" b="1" dirty="0" smtClean="0">
                <a:latin typeface="+mn-ea"/>
                <a:ea typeface="+mn-ea"/>
              </a:rPr>
              <a:t/>
            </a:r>
            <a:br>
              <a:rPr lang="en-US" altLang="ko-KR" b="1" dirty="0" smtClean="0">
                <a:latin typeface="+mn-ea"/>
                <a:ea typeface="+mn-ea"/>
              </a:rPr>
            </a:br>
            <a:r>
              <a:rPr lang="ja-JP" altLang="en-US" b="1" dirty="0" smtClean="0">
                <a:latin typeface="+mn-ea"/>
                <a:ea typeface="+mn-ea"/>
              </a:rPr>
              <a:t>マタイ</a:t>
            </a:r>
            <a:r>
              <a:rPr lang="ko-KR" altLang="en-US" b="1" dirty="0" smtClean="0">
                <a:latin typeface="+mn-ea"/>
                <a:ea typeface="+mn-ea"/>
              </a:rPr>
              <a:t> </a:t>
            </a:r>
            <a:r>
              <a:rPr lang="en-US" altLang="ko-KR" b="1" dirty="0" smtClean="0">
                <a:latin typeface="+mn-ea"/>
                <a:ea typeface="+mn-ea"/>
              </a:rPr>
              <a:t>17</a:t>
            </a:r>
            <a:r>
              <a:rPr lang="ja-JP" altLang="en-US" b="1" dirty="0" smtClean="0">
                <a:latin typeface="+mn-ea"/>
                <a:ea typeface="+mn-ea"/>
              </a:rPr>
              <a:t>：</a:t>
            </a:r>
            <a:r>
              <a:rPr lang="en-US" altLang="ko-KR" b="1" dirty="0" smtClean="0">
                <a:latin typeface="+mn-ea"/>
                <a:ea typeface="+mn-ea"/>
              </a:rPr>
              <a:t>8</a:t>
            </a:r>
            <a:endParaRPr lang="ko-KR" altLang="en-US" b="1" dirty="0">
              <a:latin typeface="+mn-ea"/>
              <a:ea typeface="+mn-ea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763688" y="2386360"/>
            <a:ext cx="1728192" cy="720080"/>
          </a:xfrm>
          <a:prstGeom prst="round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665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구름 모양 설명선 3"/>
          <p:cNvSpPr/>
          <p:nvPr/>
        </p:nvSpPr>
        <p:spPr>
          <a:xfrm>
            <a:off x="-324544" y="116632"/>
            <a:ext cx="10081120" cy="230425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>
                <a:solidFill>
                  <a:srgbClr val="FF0000"/>
                </a:solidFill>
                <a:latin typeface="+mn-ea"/>
              </a:rPr>
              <a:t>キリスト</a:t>
            </a:r>
            <a:r>
              <a:rPr lang="ja-JP" altLang="en-US" sz="3600" dirty="0" smtClean="0">
                <a:solidFill>
                  <a:srgbClr val="FF0000"/>
                </a:solidFill>
                <a:latin typeface="+mn-ea"/>
              </a:rPr>
              <a:t>を　ただしく　しってこそ</a:t>
            </a:r>
            <a:endParaRPr lang="en-US" altLang="ko-KR" sz="3600" dirty="0" smtClean="0">
              <a:solidFill>
                <a:srgbClr val="FF0000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chemeClr val="tx1"/>
                </a:solidFill>
                <a:latin typeface="+mn-ea"/>
              </a:rPr>
              <a:t>ただしい　</a:t>
            </a:r>
            <a:r>
              <a:rPr lang="ja-JP" altLang="en-US" sz="3600" dirty="0" err="1" smtClean="0">
                <a:solidFill>
                  <a:schemeClr val="tx1"/>
                </a:solidFill>
                <a:latin typeface="+mn-ea"/>
              </a:rPr>
              <a:t>けん</a:t>
            </a:r>
            <a:r>
              <a:rPr lang="ja-JP" altLang="en-US" sz="3600" dirty="0" smtClean="0">
                <a:solidFill>
                  <a:schemeClr val="tx1"/>
                </a:solidFill>
                <a:latin typeface="+mn-ea"/>
              </a:rPr>
              <a:t>しんが　できます</a:t>
            </a:r>
            <a:endParaRPr lang="en-US" altLang="ko-KR" sz="3600" dirty="0" smtClean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4944"/>
            <a:ext cx="914400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3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구름 모양 설명선 3"/>
          <p:cNvSpPr/>
          <p:nvPr/>
        </p:nvSpPr>
        <p:spPr>
          <a:xfrm>
            <a:off x="-324544" y="0"/>
            <a:ext cx="10081120" cy="155679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lnSpc>
                <a:spcPct val="150000"/>
              </a:lnSpc>
              <a:buAutoNum type="arabicPeriod"/>
            </a:pP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モーセを　とおして　しるべき</a:t>
            </a:r>
            <a:r>
              <a:rPr lang="ko-KR" altLang="en-US" sz="3200" dirty="0" smtClean="0">
                <a:solidFill>
                  <a:srgbClr val="0000FF"/>
                </a:solidFill>
                <a:latin typeface="+mn-ea"/>
              </a:rPr>
              <a:t> </a:t>
            </a:r>
            <a:endParaRPr lang="en-US" altLang="ko-KR" sz="3200" dirty="0" smtClean="0">
              <a:solidFill>
                <a:srgbClr val="0000FF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FF0000"/>
                </a:solidFill>
                <a:latin typeface="+mn-ea"/>
              </a:rPr>
              <a:t>キリスト</a:t>
            </a:r>
            <a:endParaRPr lang="en-US" altLang="ko-KR" sz="32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321376" y="1832793"/>
            <a:ext cx="8559443" cy="584775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 smtClean="0">
                <a:solidFill>
                  <a:srgbClr val="FF0000"/>
                </a:solidFill>
                <a:latin typeface="+mn-ea"/>
              </a:rPr>
              <a:t>１０の　わざわいと　</a:t>
            </a:r>
            <a:r>
              <a:rPr lang="ja-JP" altLang="en-US" sz="3200" dirty="0" err="1" smtClean="0">
                <a:solidFill>
                  <a:srgbClr val="FF0000"/>
                </a:solidFill>
                <a:latin typeface="+mn-ea"/>
              </a:rPr>
              <a:t>しゅつ</a:t>
            </a:r>
            <a:r>
              <a:rPr lang="ja-JP" altLang="en-US" sz="3200" dirty="0" smtClean="0">
                <a:solidFill>
                  <a:srgbClr val="FF0000"/>
                </a:solidFill>
                <a:latin typeface="+mn-ea"/>
              </a:rPr>
              <a:t>エジプトの　いみ</a:t>
            </a:r>
            <a:endParaRPr lang="ko-KR" altLang="en-US" sz="3200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952" y="2636912"/>
            <a:ext cx="5256584" cy="4090448"/>
          </a:xfrm>
          <a:prstGeom prst="rect">
            <a:avLst/>
          </a:prstGeom>
        </p:spPr>
      </p:pic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319955" y="2852936"/>
            <a:ext cx="8559443" cy="584775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みっつの　まつりの　いみ</a:t>
            </a:r>
            <a:endParaRPr lang="ko-KR" altLang="en-US" sz="32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785434"/>
              </p:ext>
            </p:extLst>
          </p:nvPr>
        </p:nvGraphicFramePr>
        <p:xfrm>
          <a:off x="1000235" y="4005064"/>
          <a:ext cx="7194180" cy="2103120"/>
        </p:xfrm>
        <a:graphic>
          <a:graphicData uri="http://schemas.openxmlformats.org/drawingml/2006/table">
            <a:tbl>
              <a:tblPr firstCol="1" bandRow="1">
                <a:tableStyleId>{93296810-A885-4BE3-A3E7-6D5BEEA58F35}</a:tableStyleId>
              </a:tblPr>
              <a:tblGrid>
                <a:gridCol w="4075821"/>
                <a:gridCol w="3118359"/>
              </a:tblGrid>
              <a:tr h="696077">
                <a:tc>
                  <a:txBody>
                    <a:bodyPr/>
                    <a:lstStyle/>
                    <a:p>
                      <a:pPr algn="ctr" latinLnBrk="1"/>
                      <a:r>
                        <a:rPr lang="ja-JP" altLang="en-US" sz="3600" dirty="0" smtClean="0">
                          <a:latin typeface="+mn-ea"/>
                          <a:ea typeface="+mn-ea"/>
                        </a:rPr>
                        <a:t>すぎこしの　まつり</a:t>
                      </a:r>
                      <a:endParaRPr lang="ko-KR" altLang="en-US" sz="3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ja-JP" altLang="en-US" sz="4000" dirty="0" smtClean="0">
                          <a:latin typeface="+mn-ea"/>
                          <a:ea typeface="+mn-ea"/>
                        </a:rPr>
                        <a:t>すくい</a:t>
                      </a:r>
                      <a:endParaRPr lang="ko-KR" altLang="en-US" sz="4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696077">
                <a:tc>
                  <a:txBody>
                    <a:bodyPr/>
                    <a:lstStyle/>
                    <a:p>
                      <a:pPr algn="ctr" latinLnBrk="1"/>
                      <a:r>
                        <a:rPr lang="ja-JP" altLang="en-US" sz="4000" dirty="0" smtClean="0">
                          <a:latin typeface="+mn-ea"/>
                          <a:ea typeface="+mn-ea"/>
                        </a:rPr>
                        <a:t>ごじゅんせつ</a:t>
                      </a:r>
                      <a:endParaRPr lang="en-US" altLang="ko-KR" sz="4000" dirty="0" smtClean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ja-JP" altLang="en-US" sz="4000" dirty="0" smtClean="0">
                          <a:latin typeface="+mn-ea"/>
                          <a:ea typeface="+mn-ea"/>
                        </a:rPr>
                        <a:t>せいれい</a:t>
                      </a:r>
                      <a:endParaRPr lang="ko-KR" altLang="en-US" sz="4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696077">
                <a:tc>
                  <a:txBody>
                    <a:bodyPr/>
                    <a:lstStyle/>
                    <a:p>
                      <a:pPr algn="ctr" latinLnBrk="1"/>
                      <a:r>
                        <a:rPr lang="ja-JP" altLang="en-US" sz="4000" dirty="0" smtClean="0">
                          <a:latin typeface="+mn-ea"/>
                          <a:ea typeface="+mn-ea"/>
                        </a:rPr>
                        <a:t>しゅうかくさい</a:t>
                      </a:r>
                      <a:endParaRPr lang="ko-KR" altLang="en-US" sz="4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ja-JP" altLang="en-US" sz="4000" dirty="0" err="1" smtClean="0">
                          <a:latin typeface="+mn-ea"/>
                          <a:ea typeface="+mn-ea"/>
                        </a:rPr>
                        <a:t>てん</a:t>
                      </a:r>
                      <a:r>
                        <a:rPr lang="ja-JP" altLang="en-US" sz="4000" dirty="0" smtClean="0">
                          <a:latin typeface="+mn-ea"/>
                          <a:ea typeface="+mn-ea"/>
                        </a:rPr>
                        <a:t>ごく</a:t>
                      </a:r>
                      <a:endParaRPr lang="ko-KR" altLang="en-US" sz="4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323446" y="3861048"/>
            <a:ext cx="8559443" cy="584775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 smtClean="0">
                <a:solidFill>
                  <a:srgbClr val="FF0000"/>
                </a:solidFill>
                <a:latin typeface="+mn-ea"/>
              </a:rPr>
              <a:t>まくやの　いみ</a:t>
            </a:r>
            <a:endParaRPr lang="ko-KR" altLang="en-US" sz="32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317604" y="4941168"/>
            <a:ext cx="8559443" cy="584775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 smtClean="0">
                <a:solidFill>
                  <a:srgbClr val="FF0000"/>
                </a:solidFill>
                <a:latin typeface="+mn-ea"/>
              </a:rPr>
              <a:t>けいやくの　はこの　いみ</a:t>
            </a:r>
            <a:endParaRPr lang="ko-KR" altLang="en-US" sz="32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5603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구름 모양 설명선 3"/>
          <p:cNvSpPr/>
          <p:nvPr/>
        </p:nvSpPr>
        <p:spPr>
          <a:xfrm>
            <a:off x="-828600" y="116632"/>
            <a:ext cx="11161240" cy="134076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エリヤを　とおして　まなぶべき</a:t>
            </a:r>
            <a:r>
              <a:rPr lang="ko-KR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en-US" altLang="ko-KR" sz="32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</a:t>
            </a:r>
            <a:endParaRPr lang="en-US" altLang="ko-KR" sz="3200" dirty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321378" y="1833310"/>
            <a:ext cx="4682672" cy="1077218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カルメルさんの　れいてき　たたかいの　いみ</a:t>
            </a:r>
            <a:endParaRPr lang="ko-KR" altLang="en-US" sz="3200" dirty="0">
              <a:solidFill>
                <a:srgbClr val="FF0000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295680" y="3093400"/>
            <a:ext cx="4684094" cy="1077218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かんばつを　とめられた　いみ</a:t>
            </a:r>
            <a:endParaRPr lang="ko-KR" altLang="en-US" sz="3200" dirty="0">
              <a:solidFill>
                <a:srgbClr val="FF0000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318004" y="4266766"/>
            <a:ext cx="4680604" cy="1077218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エリヤに　けいやくを</a:t>
            </a:r>
            <a:endParaRPr lang="en-US" altLang="ja-JP" sz="3200" dirty="0" smtClean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かいふくさせられた　いみ</a:t>
            </a:r>
            <a:endParaRPr lang="ko-KR" altLang="en-US" sz="3200" dirty="0">
              <a:solidFill>
                <a:srgbClr val="FF0000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013" y="1767300"/>
            <a:ext cx="3981231" cy="490206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012" y="1628800"/>
            <a:ext cx="3981231" cy="522920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013" y="1457400"/>
            <a:ext cx="3998127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7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109" y="2833429"/>
            <a:ext cx="6371951" cy="4124474"/>
          </a:xfrm>
          <a:prstGeom prst="rect">
            <a:avLst/>
          </a:prstGeom>
        </p:spPr>
      </p:pic>
      <p:sp>
        <p:nvSpPr>
          <p:cNvPr id="4" name="구름 모양 설명선 3"/>
          <p:cNvSpPr/>
          <p:nvPr/>
        </p:nvSpPr>
        <p:spPr>
          <a:xfrm>
            <a:off x="179512" y="116632"/>
            <a:ext cx="8964488" cy="165618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</a:t>
            </a:r>
            <a:r>
              <a:rPr lang="ko-KR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ko-KR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ほかの　ものと　</a:t>
            </a:r>
            <a:endParaRPr lang="en-US" altLang="ja-JP" sz="32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まぜて　しんじては　なりません</a:t>
            </a:r>
            <a:endParaRPr lang="en-US" altLang="ko-KR" sz="3600" dirty="0" smtClean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347704" y="1832793"/>
            <a:ext cx="8559443" cy="1077218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いぜんの　よげんしゃの　なかの　ひとりでは　</a:t>
            </a:r>
            <a:endParaRPr lang="en-US" altLang="ja-JP" sz="3200" dirty="0" smtClean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ありません</a:t>
            </a:r>
            <a:endParaRPr lang="ko-KR" altLang="en-US" sz="3200" dirty="0">
              <a:solidFill>
                <a:srgbClr val="FF0000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333366" y="3195068"/>
            <a:ext cx="8559443" cy="1077218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イエス・キリストは　かんぜん　じゅうぶん　</a:t>
            </a:r>
            <a:endParaRPr lang="en-US" altLang="ja-JP" sz="3200" dirty="0" smtClean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すべてです</a:t>
            </a:r>
            <a:endParaRPr lang="ko-KR" altLang="en-US" sz="3200" dirty="0">
              <a:solidFill>
                <a:srgbClr val="FF0000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1282898" y="4686111"/>
            <a:ext cx="2592288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モーセ</a:t>
            </a:r>
            <a:endParaRPr lang="ko-KR" altLang="en-US" sz="32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9" name="곱셈 기호 8"/>
          <p:cNvSpPr/>
          <p:nvPr/>
        </p:nvSpPr>
        <p:spPr>
          <a:xfrm>
            <a:off x="1154908" y="3558540"/>
            <a:ext cx="2592288" cy="3672408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5181772" y="4664878"/>
            <a:ext cx="2592288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エリヤ</a:t>
            </a:r>
            <a:endParaRPr lang="ko-KR" altLang="en-US" sz="32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1" name="곱셈 기호 10"/>
          <p:cNvSpPr/>
          <p:nvPr/>
        </p:nvSpPr>
        <p:spPr>
          <a:xfrm>
            <a:off x="5309762" y="3558540"/>
            <a:ext cx="2592288" cy="3672408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구름 모양 설명선 11"/>
          <p:cNvSpPr/>
          <p:nvPr/>
        </p:nvSpPr>
        <p:spPr>
          <a:xfrm>
            <a:off x="179512" y="116632"/>
            <a:ext cx="8964488" cy="165618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ただ　イエス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だけが　</a:t>
            </a:r>
            <a:endParaRPr lang="en-US" altLang="ja-JP" sz="36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のこるべきです</a:t>
            </a:r>
            <a:endParaRPr lang="en-US" altLang="ko-KR" sz="36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694" y="1966572"/>
            <a:ext cx="4346850" cy="471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9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310340" y="3954846"/>
            <a:ext cx="8559443" cy="584775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つみの　もんだい　かい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けつ</a:t>
            </a:r>
            <a:r>
              <a:rPr lang="ko-KR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まことの　</a:t>
            </a:r>
            <a:r>
              <a:rPr lang="ja-JP" altLang="en-US" sz="3200" dirty="0" err="1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</a:t>
            </a: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いし</a:t>
            </a:r>
            <a:endParaRPr lang="ko-KR" altLang="en-US" sz="3200" dirty="0">
              <a:solidFill>
                <a:srgbClr val="FF0000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350178" y="5307305"/>
            <a:ext cx="8559443" cy="584775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サタンに　かつ　　　　　</a:t>
            </a:r>
            <a:r>
              <a:rPr lang="ko-KR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まことの　おう</a:t>
            </a:r>
            <a:endParaRPr lang="ko-KR" altLang="en-US" sz="3200" dirty="0">
              <a:solidFill>
                <a:srgbClr val="FF0000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331193" y="2647760"/>
            <a:ext cx="8559443" cy="584775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かみさまに　であう　みち</a:t>
            </a:r>
            <a:r>
              <a:rPr lang="ko-KR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まことの　よげんしゃ</a:t>
            </a:r>
            <a:endParaRPr lang="ko-KR" altLang="en-US" sz="3200" dirty="0">
              <a:solidFill>
                <a:srgbClr val="FF0000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2" name="포인트가 32개인 별 1"/>
          <p:cNvSpPr/>
          <p:nvPr/>
        </p:nvSpPr>
        <p:spPr>
          <a:xfrm>
            <a:off x="611560" y="476672"/>
            <a:ext cx="7632848" cy="2088232"/>
          </a:xfrm>
          <a:prstGeom prst="star3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</a:t>
            </a:r>
            <a:endParaRPr lang="ko-KR" altLang="en-US" sz="4400" b="1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41941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72" t="-13500" r="-13772" b="-13500"/>
          <a:stretch/>
        </p:blipFill>
        <p:spPr>
          <a:xfrm>
            <a:off x="1039686" y="908720"/>
            <a:ext cx="7175478" cy="7200800"/>
          </a:xfrm>
          <a:prstGeom prst="rect">
            <a:avLst/>
          </a:prstGeom>
        </p:spPr>
      </p:pic>
      <p:sp>
        <p:nvSpPr>
          <p:cNvPr id="6" name="구름 모양 설명선 5"/>
          <p:cNvSpPr/>
          <p:nvPr/>
        </p:nvSpPr>
        <p:spPr>
          <a:xfrm>
            <a:off x="145181" y="0"/>
            <a:ext cx="8964488" cy="263691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キリストを　ただしく　しって</a:t>
            </a:r>
            <a:endParaRPr lang="en-US" altLang="ko-KR" sz="3600" dirty="0" smtClean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きょうかいに　ただしく　</a:t>
            </a:r>
            <a:endParaRPr lang="en-US" altLang="ja-JP" sz="36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けんしん　しましょう</a:t>
            </a:r>
            <a:endParaRPr lang="en-US" altLang="ko-KR" sz="36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955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70</Words>
  <Application>Microsoft Office PowerPoint</Application>
  <PresentationFormat>画面に合わせる (4:3)</PresentationFormat>
  <Paragraphs>41</Paragraphs>
  <Slides>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HY견고딕</vt:lpstr>
      <vt:lpstr>HY강B</vt:lpstr>
      <vt:lpstr>맑은 고딕</vt:lpstr>
      <vt:lpstr>ＭＳ Ｐゴシック</vt:lpstr>
      <vt:lpstr>Arial</vt:lpstr>
      <vt:lpstr>Office 테마</vt:lpstr>
      <vt:lpstr>まちがって　している けんしん</vt:lpstr>
      <vt:lpstr>それで、　かれらが　めを　あげて みると、　だれも　いなくて、 ただ　イエス　おひとりだけであった。 マタイ 17：8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김지영</dc:creator>
  <cp:lastModifiedBy>佐々木智香子</cp:lastModifiedBy>
  <cp:revision>31</cp:revision>
  <dcterms:created xsi:type="dcterms:W3CDTF">2017-06-29T08:26:06Z</dcterms:created>
  <dcterms:modified xsi:type="dcterms:W3CDTF">2017-07-22T03:19:51Z</dcterms:modified>
</cp:coreProperties>
</file>