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69" r:id="rId5"/>
    <p:sldId id="266" r:id="rId6"/>
    <p:sldId id="270" r:id="rId7"/>
    <p:sldId id="267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33"/>
    <a:srgbClr val="FFCCFF"/>
    <a:srgbClr val="FFCC66"/>
    <a:srgbClr val="FF66CC"/>
    <a:srgbClr val="0000FF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9" autoAdjust="0"/>
  </p:normalViewPr>
  <p:slideViewPr>
    <p:cSldViewPr>
      <p:cViewPr varScale="1">
        <p:scale>
          <a:sx n="67" d="100"/>
          <a:sy n="67" d="100"/>
        </p:scale>
        <p:origin x="6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511C-7B5E-4FFD-9A6B-9B81382C4642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6BE2-6099-4C8F-96DC-EC8A8B5E6F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30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72459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7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4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0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9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6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" y="0"/>
            <a:ext cx="9221632" cy="69573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7140230" cy="2160240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latin typeface="+mn-ea"/>
                <a:ea typeface="+mn-ea"/>
              </a:rPr>
              <a:t>ふっかつの　しんこう</a:t>
            </a:r>
            <a:endParaRPr lang="ko-KR" altLang="en-US" sz="54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640080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マタイ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28</a:t>
            </a:r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16-20</a:t>
            </a:r>
            <a:endParaRPr lang="ko-KR" altLang="en-US" sz="4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5448" y="1196752"/>
            <a:ext cx="2232248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ja-JP" alt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9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0" y="1844824"/>
            <a:ext cx="9127497" cy="5878364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107504" y="116632"/>
            <a:ext cx="9036496" cy="23042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ふっかつに　ついて　ただしい　しんこうを　もつべきです</a:t>
            </a:r>
            <a:endParaRPr lang="en-US" altLang="ko-KR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0400"/>
            <a:ext cx="8208912" cy="4927600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-324544" y="0"/>
            <a:ext cx="10081120" cy="1556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せいしょ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で　すでに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よげんされた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じけん</a:t>
            </a:r>
            <a:endParaRPr lang="en-US" altLang="ko-KR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가로로 말린 두루마리 모양 11"/>
          <p:cNvSpPr/>
          <p:nvPr/>
        </p:nvSpPr>
        <p:spPr>
          <a:xfrm>
            <a:off x="251520" y="1930400"/>
            <a:ext cx="4078330" cy="994544"/>
          </a:xfrm>
          <a:prstGeom prst="horizontalScroll">
            <a:avLst/>
          </a:prstGeom>
          <a:solidFill>
            <a:srgbClr val="FFCC6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たんじょう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イザヤ</a:t>
            </a:r>
            <a:r>
              <a:rPr lang="en-US" altLang="ko-KR" sz="32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7:14</a:t>
            </a:r>
            <a:endParaRPr lang="ko-KR" altLang="en-US" sz="32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3" name="가로로 말린 두루마리 모양 12"/>
          <p:cNvSpPr/>
          <p:nvPr/>
        </p:nvSpPr>
        <p:spPr>
          <a:xfrm>
            <a:off x="4788024" y="1894335"/>
            <a:ext cx="4048310" cy="994544"/>
          </a:xfrm>
          <a:prstGeom prst="horizontalScroll">
            <a:avLst/>
          </a:prstGeom>
          <a:solidFill>
            <a:srgbClr val="FFCC6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しへ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ん</a:t>
            </a:r>
            <a:r>
              <a:rPr lang="en-US" altLang="ko-KR" sz="32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53:4-6</a:t>
            </a:r>
            <a:endParaRPr lang="ko-KR" altLang="en-US" sz="32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4" name="가로로 말린 두루마리 모양 13"/>
          <p:cNvSpPr/>
          <p:nvPr/>
        </p:nvSpPr>
        <p:spPr>
          <a:xfrm>
            <a:off x="273102" y="3097979"/>
            <a:ext cx="4056748" cy="994544"/>
          </a:xfrm>
          <a:prstGeom prst="horizontalScroll">
            <a:avLst/>
          </a:prstGeom>
          <a:solidFill>
            <a:srgbClr val="FFCC6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ふっかつ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しへん</a:t>
            </a:r>
            <a:r>
              <a:rPr lang="en-US" altLang="ko-KR" sz="32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16:10</a:t>
            </a:r>
            <a:endParaRPr lang="ko-KR" altLang="en-US" sz="32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5" name="가로로 말린 두루마리 모양 14"/>
          <p:cNvSpPr/>
          <p:nvPr/>
        </p:nvSpPr>
        <p:spPr>
          <a:xfrm>
            <a:off x="4788024" y="3050082"/>
            <a:ext cx="4058574" cy="994544"/>
          </a:xfrm>
          <a:prstGeom prst="horizontalScroll">
            <a:avLst/>
          </a:prstGeom>
          <a:solidFill>
            <a:srgbClr val="FFCC6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しょうてん</a:t>
            </a:r>
            <a:r>
              <a:rPr lang="ko-KR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しへん</a:t>
            </a:r>
            <a:r>
              <a:rPr lang="en-US" altLang="ko-KR" sz="32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68:18</a:t>
            </a:r>
            <a:endParaRPr lang="ko-KR" altLang="en-US" sz="32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6" name="가로로 말린 두루마리 모양 15"/>
          <p:cNvSpPr/>
          <p:nvPr/>
        </p:nvSpPr>
        <p:spPr>
          <a:xfrm>
            <a:off x="290587" y="4221088"/>
            <a:ext cx="4058574" cy="994544"/>
          </a:xfrm>
          <a:prstGeom prst="horizontalScroll">
            <a:avLst/>
          </a:prstGeom>
          <a:solidFill>
            <a:srgbClr val="FFCC6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さいり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ん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しと</a:t>
            </a:r>
            <a:r>
              <a:rPr lang="en-US" altLang="ko-KR" sz="3200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1:10-11</a:t>
            </a:r>
            <a:endParaRPr lang="ko-KR" altLang="en-US" sz="3200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921500" cy="4432300"/>
          </a:xfrm>
          <a:prstGeom prst="rect">
            <a:avLst/>
          </a:prstGeom>
        </p:spPr>
      </p:pic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75656" y="2121246"/>
            <a:ext cx="4967967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アリマタヤのヨセフの　おはか</a:t>
            </a:r>
            <a:endParaRPr lang="ko-KR" altLang="en-US" sz="3200" b="1" dirty="0">
              <a:solidFill>
                <a:srgbClr val="FF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" y="1844824"/>
            <a:ext cx="9144000" cy="6428137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0" y="116632"/>
            <a:ext cx="9252520" cy="13407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じっさいに　おきた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れきしてき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じけん</a:t>
            </a:r>
            <a:endParaRPr lang="en-US" altLang="ko-KR" sz="3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2307956" y="2090468"/>
            <a:ext cx="4248472" cy="584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イエスさまの　ふっかつ</a:t>
            </a:r>
            <a:endParaRPr lang="ko-KR" altLang="en-US" sz="3200" dirty="0"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10" y="2032843"/>
            <a:ext cx="6984900" cy="4876800"/>
          </a:xfrm>
          <a:prstGeom prst="rect">
            <a:avLst/>
          </a:prstGeom>
        </p:spPr>
      </p:pic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133810" y="1844253"/>
            <a:ext cx="3797645" cy="954107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おおくの　しょうにんが　います</a:t>
            </a:r>
            <a:endParaRPr lang="ko-KR" altLang="en-US" sz="2800" dirty="0"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5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252536" y="116632"/>
            <a:ext cx="9577064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つづいて　しょうこが　あらわれる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かがくて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　じけん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8" y="1965509"/>
            <a:ext cx="8136904" cy="48691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35272" y="1965509"/>
            <a:ext cx="7992888" cy="1323439"/>
          </a:xfrm>
          <a:prstGeom prst="rect">
            <a:avLst/>
          </a:prstGeom>
          <a:solidFill>
            <a:srgbClr val="E7D53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ちの</a:t>
            </a:r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はてまで</a:t>
            </a:r>
            <a:endParaRPr kumimoji="1" lang="en-US" altLang="ja-JP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しょうにんと　なります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3205996"/>
            <a:ext cx="1800200" cy="439028"/>
          </a:xfrm>
          <a:prstGeom prst="rect">
            <a:avLst/>
          </a:prstGeom>
          <a:solidFill>
            <a:srgbClr val="E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0" y="2647760"/>
            <a:ext cx="9144000" cy="107721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てんと　ちの　いっさいの　けんいが　わたしには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あたえられていま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0" y="3868620"/>
            <a:ext cx="9144000" cy="954107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みんぞくを　で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　ちち　こ　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みなによって　バプテスマを　さずけなさい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-40284" y="5301208"/>
            <a:ext cx="9144000" cy="107721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よの　おわりまで　いつも　あなたがたと　ともに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22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5054600" cy="32258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7" y="4187178"/>
            <a:ext cx="4158258" cy="2717800"/>
          </a:xfrm>
          <a:prstGeom prst="rect">
            <a:avLst/>
          </a:prstGeom>
        </p:spPr>
      </p:pic>
      <p:sp>
        <p:nvSpPr>
          <p:cNvPr id="9" name="구름 모양 설명선 8"/>
          <p:cNvSpPr/>
          <p:nvPr/>
        </p:nvSpPr>
        <p:spPr>
          <a:xfrm>
            <a:off x="-180528" y="0"/>
            <a:ext cx="9732641" cy="2016224"/>
          </a:xfrm>
          <a:prstGeom prst="cloudCallout">
            <a:avLst>
              <a:gd name="adj1" fmla="val 21982"/>
              <a:gd name="adj2" fmla="val 722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いまも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つたえられる　ところには　ふっかつされた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ともに　おられます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89" y="2881660"/>
            <a:ext cx="3427631" cy="38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8" y="1052736"/>
            <a:ext cx="9173048" cy="5798872"/>
          </a:xfrm>
          <a:prstGeom prst="rect">
            <a:avLst/>
          </a:prstGeom>
        </p:spPr>
      </p:pic>
      <p:sp>
        <p:nvSpPr>
          <p:cNvPr id="7" name="구름 모양 설명선 6"/>
          <p:cNvSpPr/>
          <p:nvPr/>
        </p:nvSpPr>
        <p:spPr>
          <a:xfrm>
            <a:off x="145181" y="0"/>
            <a:ext cx="8964488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ぜんせ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かいに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つたえる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レムナントです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6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67</Words>
  <Application>Microsoft Office PowerPoint</Application>
  <PresentationFormat>画面に合わせる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HY견고딕</vt:lpstr>
      <vt:lpstr>HY견명조</vt:lpstr>
      <vt:lpstr>HY강B</vt:lpstr>
      <vt:lpstr>맑은 고딕</vt:lpstr>
      <vt:lpstr>ＭＳ Ｐゴシック</vt:lpstr>
      <vt:lpstr>Arial</vt:lpstr>
      <vt:lpstr>Office 테마</vt:lpstr>
      <vt:lpstr>ふっかつの　しんこう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40</cp:revision>
  <dcterms:created xsi:type="dcterms:W3CDTF">2017-06-29T08:26:06Z</dcterms:created>
  <dcterms:modified xsi:type="dcterms:W3CDTF">2017-07-22T03:40:36Z</dcterms:modified>
</cp:coreProperties>
</file>