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0" r:id="rId3"/>
    <p:sldId id="278" r:id="rId4"/>
    <p:sldId id="277" r:id="rId5"/>
    <p:sldId id="291" r:id="rId6"/>
    <p:sldId id="289" r:id="rId7"/>
    <p:sldId id="294" r:id="rId8"/>
    <p:sldId id="295" r:id="rId9"/>
    <p:sldId id="293" r:id="rId10"/>
    <p:sldId id="297" r:id="rId11"/>
    <p:sldId id="296" r:id="rId12"/>
    <p:sldId id="299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5050"/>
    <a:srgbClr val="C9FFC9"/>
    <a:srgbClr val="FFCCFF"/>
    <a:srgbClr val="71DAFF"/>
    <a:srgbClr val="FFCC99"/>
    <a:srgbClr val="9FE6FF"/>
    <a:srgbClr val="D1F3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96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3254179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64150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315513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201991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행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6:7 -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허다한 무리의 제사장들도 이 도에 복종하니라</a:t>
            </a:r>
          </a:p>
        </p:txBody>
      </p:sp>
    </p:spTree>
    <p:extLst>
      <p:ext uri="{BB962C8B-B14F-4D97-AF65-F5344CB8AC3E}">
        <p14:creationId xmlns:p14="http://schemas.microsoft.com/office/powerpoint/2010/main" val="367353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지역을 살리는 응답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빌립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사마리아 성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복음 전파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 성에 기쁨이 넘쳤어요</a:t>
            </a:r>
          </a:p>
        </p:txBody>
      </p:sp>
    </p:spTree>
    <p:extLst>
      <p:ext uri="{BB962C8B-B14F-4D97-AF65-F5344CB8AC3E}">
        <p14:creationId xmlns:p14="http://schemas.microsoft.com/office/powerpoint/2010/main" val="2720337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406414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310760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 사람들이 받았던 응답을 나도 누릴 수 있어요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중직자는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지역을 담당하고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(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지교회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)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일주일에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1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시간 내어서 여러분의 집에 렘넌트를 부르고 포럼도하고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말씀도 나누고 예배도 드리고</a:t>
            </a:r>
          </a:p>
        </p:txBody>
      </p:sp>
    </p:spTree>
    <p:extLst>
      <p:ext uri="{BB962C8B-B14F-4D97-AF65-F5344CB8AC3E}">
        <p14:creationId xmlns:p14="http://schemas.microsoft.com/office/powerpoint/2010/main" val="206677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지역을 살리는 응답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빌립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사마리아 성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복음 전파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 성에 기쁨이 넘쳤어요</a:t>
            </a:r>
          </a:p>
        </p:txBody>
      </p:sp>
    </p:spTree>
    <p:extLst>
      <p:ext uri="{BB962C8B-B14F-4D97-AF65-F5344CB8AC3E}">
        <p14:creationId xmlns:p14="http://schemas.microsoft.com/office/powerpoint/2010/main" val="273647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2017-11-25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9144000" cy="615623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15616" y="620688"/>
            <a:ext cx="7128792" cy="140764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ja-JP" altLang="en-US" b="1" dirty="0" smtClean="0">
                <a:latin typeface="+mn-ea"/>
                <a:ea typeface="+mn-ea"/>
              </a:rPr>
              <a:t>はずかしい　せいかつ</a:t>
            </a:r>
            <a:r>
              <a:rPr lang="en-US" altLang="ja-JP" b="1" dirty="0" smtClean="0">
                <a:latin typeface="+mn-ea"/>
                <a:ea typeface="+mn-ea"/>
              </a:rPr>
              <a:t/>
            </a:r>
            <a:br>
              <a:rPr lang="en-US" altLang="ja-JP" b="1" dirty="0" smtClean="0">
                <a:latin typeface="+mn-ea"/>
                <a:ea typeface="+mn-ea"/>
              </a:rPr>
            </a:br>
            <a:r>
              <a:rPr lang="ja-JP" altLang="en-US" b="1" dirty="0" smtClean="0">
                <a:latin typeface="+mn-ea"/>
                <a:ea typeface="+mn-ea"/>
              </a:rPr>
              <a:t>はずかしくない　せいかつ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6000" y="2132856"/>
            <a:ext cx="4572000" cy="79208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ja-JP" altLang="en-US" sz="4800" dirty="0" smtClean="0">
                <a:solidFill>
                  <a:schemeClr val="tx2"/>
                </a:solidFill>
                <a:latin typeface="+mn-ea"/>
              </a:rPr>
              <a:t>ローマ</a:t>
            </a:r>
            <a:r>
              <a:rPr lang="en-US" altLang="ko-KR" sz="48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1:16-17</a:t>
            </a:r>
            <a:endParaRPr lang="ko-KR" altLang="en-US" sz="48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677"/>
            <a:ext cx="9144000" cy="6156230"/>
          </a:xfrm>
          <a:prstGeom prst="rect">
            <a:avLst/>
          </a:prstGeom>
        </p:spPr>
      </p:pic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23528" y="404664"/>
            <a:ext cx="8424936" cy="11521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ja-JP" altLang="en-US" sz="3600" dirty="0" smtClean="0">
                <a:latin typeface="+mn-ea"/>
                <a:ea typeface="+mn-ea"/>
              </a:rPr>
              <a:t>ぎじんは　しんこうに　よって　いきる</a:t>
            </a:r>
            <a:endParaRPr lang="en-US" altLang="ja-JP" sz="3600" dirty="0" smtClean="0">
              <a:latin typeface="+mn-ea"/>
              <a:ea typeface="+mn-ea"/>
            </a:endParaRPr>
          </a:p>
          <a:p>
            <a:pPr fontAlgn="base"/>
            <a:r>
              <a:rPr lang="ko-KR" altLang="en-US" sz="3600" dirty="0" smtClean="0">
                <a:latin typeface="+mn-ea"/>
                <a:ea typeface="+mn-ea"/>
              </a:rPr>
              <a:t> </a:t>
            </a:r>
            <a:r>
              <a:rPr lang="en-US" altLang="ko-KR" sz="3600" dirty="0" smtClean="0">
                <a:solidFill>
                  <a:srgbClr val="0000FF"/>
                </a:solidFill>
                <a:latin typeface="+mn-ea"/>
                <a:ea typeface="+mn-ea"/>
              </a:rPr>
              <a:t>(</a:t>
            </a:r>
            <a:r>
              <a:rPr lang="ja-JP" altLang="en-US" sz="3600" dirty="0" smtClean="0">
                <a:solidFill>
                  <a:srgbClr val="0000FF"/>
                </a:solidFill>
                <a:latin typeface="+mn-ea"/>
                <a:ea typeface="+mn-ea"/>
              </a:rPr>
              <a:t>ローマ</a:t>
            </a:r>
            <a:r>
              <a:rPr lang="en-US" altLang="ko-KR" sz="3600" dirty="0" smtClean="0">
                <a:solidFill>
                  <a:srgbClr val="0000FF"/>
                </a:solidFill>
                <a:latin typeface="+mn-ea"/>
                <a:ea typeface="+mn-ea"/>
              </a:rPr>
              <a:t>1:17</a:t>
            </a:r>
            <a:r>
              <a:rPr lang="en-US" altLang="ko-KR" sz="3600" dirty="0" smtClean="0">
                <a:solidFill>
                  <a:srgbClr val="0000FF"/>
                </a:solidFill>
                <a:latin typeface="+mn-ea"/>
                <a:ea typeface="+mn-ea"/>
              </a:rPr>
              <a:t>)</a:t>
            </a:r>
            <a:endParaRPr lang="ko-KR" altLang="en-US" sz="36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515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085"/>
            <a:ext cx="5473898" cy="636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액자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860032" y="1124744"/>
            <a:ext cx="3816424" cy="37444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</a:pPr>
            <a:r>
              <a:rPr lang="ja-JP" altLang="en-US" sz="3600" dirty="0" smtClean="0">
                <a:latin typeface="+mn-ea"/>
                <a:ea typeface="+mn-ea"/>
              </a:rPr>
              <a:t>はずかしくない　</a:t>
            </a:r>
            <a:endParaRPr lang="en-US" altLang="ja-JP" sz="3600" dirty="0" smtClean="0">
              <a:latin typeface="+mn-ea"/>
              <a:ea typeface="+mn-ea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3600" dirty="0">
                <a:latin typeface="+mn-ea"/>
                <a:ea typeface="+mn-ea"/>
              </a:rPr>
              <a:t>で</a:t>
            </a:r>
            <a:r>
              <a:rPr lang="ja-JP" altLang="en-US" sz="3600" dirty="0" smtClean="0">
                <a:latin typeface="+mn-ea"/>
                <a:ea typeface="+mn-ea"/>
              </a:rPr>
              <a:t>んどうしゃ、</a:t>
            </a:r>
            <a:endParaRPr lang="en-US" altLang="ko-KR" sz="3600" dirty="0" smtClean="0">
              <a:latin typeface="+mn-ea"/>
              <a:ea typeface="+mn-ea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5400" dirty="0" smtClean="0">
                <a:solidFill>
                  <a:srgbClr val="FF0000"/>
                </a:solidFill>
                <a:latin typeface="+mn-ea"/>
                <a:ea typeface="+mn-ea"/>
              </a:rPr>
              <a:t>レムナント！</a:t>
            </a:r>
            <a:endParaRPr lang="ko-KR" altLang="en-US" sz="5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9674201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39"/>
            <a:ext cx="3545117" cy="47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정오각형 2"/>
          <p:cNvSpPr/>
          <p:nvPr/>
        </p:nvSpPr>
        <p:spPr>
          <a:xfrm>
            <a:off x="683568" y="1512386"/>
            <a:ext cx="2088232" cy="1988622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もくそう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1520" y="404091"/>
            <a:ext cx="8640960" cy="8032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かみさまに　しゅうちゅうする　しあわせな　じかん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정오각형 18"/>
          <p:cNvSpPr/>
          <p:nvPr/>
        </p:nvSpPr>
        <p:spPr>
          <a:xfrm>
            <a:off x="681200" y="3789040"/>
            <a:ext cx="2162607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ていこくいのり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0" name="정오각형 19"/>
          <p:cNvSpPr/>
          <p:nvPr/>
        </p:nvSpPr>
        <p:spPr>
          <a:xfrm>
            <a:off x="5796136" y="1369402"/>
            <a:ext cx="2572501" cy="2132638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れいはい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1" name="정오각형 20"/>
          <p:cNvSpPr/>
          <p:nvPr/>
        </p:nvSpPr>
        <p:spPr>
          <a:xfrm>
            <a:off x="6168844" y="3789040"/>
            <a:ext cx="2016224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ja-JP" altLang="en-US" sz="3200" dirty="0" smtClean="0">
                <a:latin typeface="+mn-ea"/>
              </a:rPr>
              <a:t>じ</a:t>
            </a:r>
            <a:endParaRPr lang="en-US" altLang="ko-KR" sz="32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06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45" y="1652599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1" y="3260998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15" y="4063007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13351" y="1322411"/>
            <a:ext cx="4168993" cy="52808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なぜなら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、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キリスト</a:t>
            </a: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・イエス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に　ある、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いのちの　みたまの　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げんりが、つみと　</a:t>
            </a:r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しの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　</a:t>
            </a:r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げんり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から</a:t>
            </a: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、あなた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を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かいほうした</a:t>
            </a: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からです。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ローマ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8:2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1043608" y="385258"/>
            <a:ext cx="7272808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+mn-ea"/>
              </a:rPr>
              <a:t>わたしは　だれでしょうか</a:t>
            </a:r>
            <a:endParaRPr lang="ko-KR" altLang="en-US" sz="36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84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39"/>
            <a:ext cx="3545117" cy="47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정오각형 2"/>
          <p:cNvSpPr/>
          <p:nvPr/>
        </p:nvSpPr>
        <p:spPr>
          <a:xfrm>
            <a:off x="683568" y="1512386"/>
            <a:ext cx="2088232" cy="1988622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もくそう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1520" y="404091"/>
            <a:ext cx="8640960" cy="8032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かみさまに　しゅうちゅうする　しあわせな　じかん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정오각형 18"/>
          <p:cNvSpPr/>
          <p:nvPr/>
        </p:nvSpPr>
        <p:spPr>
          <a:xfrm>
            <a:off x="681200" y="3789040"/>
            <a:ext cx="2162607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ていこくいのり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0" name="정오각형 19"/>
          <p:cNvSpPr/>
          <p:nvPr/>
        </p:nvSpPr>
        <p:spPr>
          <a:xfrm>
            <a:off x="5796136" y="1369402"/>
            <a:ext cx="2572501" cy="2132638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れいはい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1" name="정오각형 20"/>
          <p:cNvSpPr/>
          <p:nvPr/>
        </p:nvSpPr>
        <p:spPr>
          <a:xfrm>
            <a:off x="6168844" y="3789040"/>
            <a:ext cx="2016224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ja-JP" altLang="en-US" sz="3200" dirty="0" smtClean="0">
                <a:latin typeface="+mn-ea"/>
              </a:rPr>
              <a:t>じ</a:t>
            </a:r>
            <a:endParaRPr lang="en-US" altLang="ko-KR" sz="32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5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45" y="1652599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1" y="3260998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15" y="4063007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67545" y="2094213"/>
            <a:ext cx="3744415" cy="947292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れいてき　サミット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67545" y="3460777"/>
            <a:ext cx="3744415" cy="947292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ぎのう　サミット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467544" y="4787229"/>
            <a:ext cx="3744416" cy="947292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ぶんか　サミット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95536" y="404664"/>
            <a:ext cx="8424935" cy="8032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+mn-ea"/>
              </a:rPr>
              <a:t>ついてくる　けっか</a:t>
            </a:r>
            <a:endParaRPr lang="ko-KR" altLang="en-US" sz="36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21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017" y="1030263"/>
            <a:ext cx="982266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87" y="887388"/>
            <a:ext cx="982266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12" y="958825"/>
            <a:ext cx="982266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2923357"/>
            <a:ext cx="1947788" cy="35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26" y="1833935"/>
            <a:ext cx="1770311" cy="34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74" y="1700808"/>
            <a:ext cx="1473398" cy="393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1769195" cy="39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302869"/>
            <a:ext cx="5697141" cy="35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액자 1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51520" y="404664"/>
            <a:ext cx="8568952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 smtClean="0">
                <a:latin typeface="+mn-ea"/>
                <a:ea typeface="+mn-ea"/>
              </a:rPr>
              <a:t>はずかしい　せいかつを　</a:t>
            </a:r>
            <a:endParaRPr lang="en-US" altLang="ja-JP" sz="3600" dirty="0" smtClean="0">
              <a:latin typeface="+mn-ea"/>
              <a:ea typeface="+mn-ea"/>
            </a:endParaRPr>
          </a:p>
          <a:p>
            <a:r>
              <a:rPr lang="ja-JP" altLang="en-US" sz="3600" dirty="0" smtClean="0">
                <a:latin typeface="+mn-ea"/>
                <a:ea typeface="+mn-ea"/>
              </a:rPr>
              <a:t>いきる　ひとたちが　います</a:t>
            </a:r>
            <a:endParaRPr lang="ko-KR" altLang="en-US" sz="3600" dirty="0">
              <a:latin typeface="+mn-ea"/>
              <a:ea typeface="+mn-ea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-217984" y="1700808"/>
            <a:ext cx="6768752" cy="1440160"/>
          </a:xfrm>
          <a:prstGeom prst="rightArrow">
            <a:avLst>
              <a:gd name="adj1" fmla="val 81846"/>
              <a:gd name="adj2" fmla="val 20144"/>
            </a:avLst>
          </a:prstGeom>
          <a:solidFill>
            <a:srgbClr val="00990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+mn-ea"/>
              </a:rPr>
              <a:t>ほかの　くにを　しんりゃくした　</a:t>
            </a:r>
            <a:endParaRPr lang="en-US" altLang="ja-JP" sz="3200" dirty="0" smtClean="0">
              <a:latin typeface="+mn-ea"/>
            </a:endParaRPr>
          </a:p>
          <a:p>
            <a:pPr algn="ctr"/>
            <a:r>
              <a:rPr lang="ja-JP" altLang="en-US" sz="3200" dirty="0" smtClean="0">
                <a:latin typeface="+mn-ea"/>
              </a:rPr>
              <a:t>ローマ</a:t>
            </a:r>
            <a:r>
              <a:rPr lang="ja-JP" altLang="en-US" sz="3200" dirty="0" err="1" smtClean="0">
                <a:latin typeface="+mn-ea"/>
              </a:rPr>
              <a:t>てい</a:t>
            </a:r>
            <a:r>
              <a:rPr lang="ja-JP" altLang="en-US" sz="3200" dirty="0" smtClean="0">
                <a:latin typeface="+mn-ea"/>
              </a:rPr>
              <a:t>こく</a:t>
            </a:r>
            <a:endParaRPr lang="en-US" altLang="ko-KR" sz="3200" dirty="0" smtClean="0">
              <a:latin typeface="+mn-ea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-274315" y="3831705"/>
            <a:ext cx="7632848" cy="1440160"/>
          </a:xfrm>
          <a:prstGeom prst="rightArrow">
            <a:avLst>
              <a:gd name="adj1" fmla="val 81846"/>
              <a:gd name="adj2" fmla="val 20144"/>
            </a:avLst>
          </a:prstGeom>
          <a:solidFill>
            <a:srgbClr val="0070C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latin typeface="+mn-ea"/>
              </a:rPr>
              <a:t>ふくいんを　ふさいだ　パリサイびと</a:t>
            </a:r>
            <a:endParaRPr lang="ko-KR" altLang="en-US" sz="3200" spc="3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6057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85"/>
            <a:ext cx="9144000" cy="6156230"/>
          </a:xfrm>
          <a:prstGeom prst="rect">
            <a:avLst/>
          </a:prstGeom>
        </p:spPr>
      </p:pic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179512" y="5073514"/>
            <a:ext cx="8568952" cy="1440160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ふくいん　つたえて　</a:t>
            </a:r>
            <a:endParaRPr lang="en-US" altLang="ja-JP" sz="32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ろうに　いれられた　パウロ</a:t>
            </a:r>
            <a:endParaRPr lang="ko-KR" altLang="en-US" sz="3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23528" y="404664"/>
            <a:ext cx="8424936" cy="11521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ja-JP" altLang="en-US" sz="3600" dirty="0" err="1" smtClean="0">
                <a:latin typeface="+mn-ea"/>
                <a:ea typeface="+mn-ea"/>
              </a:rPr>
              <a:t>ふくいんの</a:t>
            </a:r>
            <a:r>
              <a:rPr lang="ja-JP" altLang="en-US" sz="3600" dirty="0" smtClean="0">
                <a:latin typeface="+mn-ea"/>
                <a:ea typeface="+mn-ea"/>
              </a:rPr>
              <a:t>　ゆえに　わるく　いわれるのは　はずかしくない　</a:t>
            </a:r>
            <a:r>
              <a:rPr lang="ja-JP" altLang="en-US" sz="3600" dirty="0" err="1" smtClean="0">
                <a:latin typeface="+mn-ea"/>
                <a:ea typeface="+mn-ea"/>
              </a:rPr>
              <a:t>せい</a:t>
            </a:r>
            <a:r>
              <a:rPr lang="ja-JP" altLang="en-US" sz="3600" dirty="0" smtClean="0">
                <a:latin typeface="+mn-ea"/>
                <a:ea typeface="+mn-ea"/>
              </a:rPr>
              <a:t>かつです</a:t>
            </a:r>
            <a:r>
              <a:rPr lang="en-US" altLang="ko-KR" sz="3600" dirty="0" smtClean="0">
                <a:solidFill>
                  <a:srgbClr val="0000FF"/>
                </a:solidFill>
                <a:latin typeface="+mn-ea"/>
                <a:ea typeface="+mn-ea"/>
              </a:rPr>
              <a:t>(16</a:t>
            </a:r>
            <a:r>
              <a:rPr lang="ja-JP" altLang="en-US" sz="3600" dirty="0" smtClean="0">
                <a:solidFill>
                  <a:srgbClr val="0000FF"/>
                </a:solidFill>
                <a:latin typeface="+mn-ea"/>
                <a:ea typeface="+mn-ea"/>
              </a:rPr>
              <a:t>せつ</a:t>
            </a:r>
            <a:r>
              <a:rPr lang="en-US" altLang="ko-KR" sz="3600" dirty="0" smtClean="0">
                <a:solidFill>
                  <a:srgbClr val="0000FF"/>
                </a:solidFill>
                <a:latin typeface="+mn-ea"/>
                <a:ea typeface="+mn-ea"/>
              </a:rPr>
              <a:t>)</a:t>
            </a:r>
            <a:endParaRPr lang="ko-KR" altLang="en-US" sz="36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55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64" y="1157511"/>
            <a:ext cx="9562579" cy="1034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/>
          </p:cNvSpPr>
          <p:nvPr/>
        </p:nvSpPr>
        <p:spPr bwMode="auto">
          <a:xfrm>
            <a:off x="2366380" y="2820533"/>
            <a:ext cx="4881144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10100" dirty="0" smtClean="0">
                <a:solidFill>
                  <a:srgbClr val="D90B00"/>
                </a:solidFill>
                <a:latin typeface="+mn-ea"/>
                <a:sym typeface="KT&amp;G 상상제목OTF B" charset="0"/>
              </a:rPr>
              <a:t>げんざい</a:t>
            </a:r>
            <a:endParaRPr lang="ko-KR" altLang="en-US" sz="10100" dirty="0">
              <a:solidFill>
                <a:srgbClr val="D90B00"/>
              </a:solidFill>
              <a:latin typeface="+mn-ea"/>
              <a:sym typeface="KT&amp;G 상상제목OTF B" charset="0"/>
            </a:endParaRPr>
          </a:p>
        </p:txBody>
      </p:sp>
      <p:sp>
        <p:nvSpPr>
          <p:cNvPr id="51204" name="Rectangle 4"/>
          <p:cNvSpPr>
            <a:spLocks/>
          </p:cNvSpPr>
          <p:nvPr/>
        </p:nvSpPr>
        <p:spPr bwMode="auto">
          <a:xfrm>
            <a:off x="2573995" y="2308677"/>
            <a:ext cx="5065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3400" dirty="0" smtClean="0">
                <a:latin typeface="+mn-ea"/>
              </a:rPr>
              <a:t>かみさまを　はなれた　つみ</a:t>
            </a:r>
            <a:endParaRPr lang="ko-KR" altLang="en-US" sz="3400" dirty="0">
              <a:latin typeface="+mn-ea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0" y="0"/>
            <a:ext cx="9144000" cy="1412776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すべての　ひとは　そうせいき３しょうで</a:t>
            </a:r>
            <a:endParaRPr lang="en-US" altLang="ja-JP" sz="32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　くるしめられて　います</a:t>
            </a:r>
            <a:endParaRPr lang="ko-KR" altLang="en-US" sz="3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오른쪽 화살표 6"/>
          <p:cNvSpPr/>
          <p:nvPr/>
        </p:nvSpPr>
        <p:spPr>
          <a:xfrm>
            <a:off x="0" y="126038"/>
            <a:ext cx="9144000" cy="1286467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spc="300" dirty="0" smtClean="0">
                <a:solidFill>
                  <a:schemeClr val="bg1"/>
                </a:solidFill>
                <a:latin typeface="+mn-ea"/>
              </a:rPr>
              <a:t>ふく</a:t>
            </a:r>
            <a:r>
              <a:rPr lang="ja-JP" altLang="en-US" sz="3600" spc="300" dirty="0" err="1" smtClean="0">
                <a:solidFill>
                  <a:schemeClr val="bg1"/>
                </a:solidFill>
                <a:latin typeface="+mn-ea"/>
              </a:rPr>
              <a:t>いんだけが</a:t>
            </a:r>
            <a:r>
              <a:rPr lang="ja-JP" altLang="en-US" sz="3600" spc="300" dirty="0" smtClean="0">
                <a:solidFill>
                  <a:schemeClr val="bg1"/>
                </a:solidFill>
                <a:latin typeface="+mn-ea"/>
              </a:rPr>
              <a:t>　ゆいいつの　</a:t>
            </a:r>
            <a:endParaRPr lang="en-US" altLang="ja-JP" sz="36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600" spc="300" dirty="0" smtClean="0">
                <a:solidFill>
                  <a:schemeClr val="bg1"/>
                </a:solidFill>
                <a:latin typeface="+mn-ea"/>
              </a:rPr>
              <a:t>かいけつさく</a:t>
            </a:r>
            <a:r>
              <a:rPr lang="ja-JP" altLang="en-US" sz="3600" spc="300" dirty="0" err="1" smtClean="0">
                <a:solidFill>
                  <a:schemeClr val="bg1"/>
                </a:solidFill>
                <a:latin typeface="+mn-ea"/>
              </a:rPr>
              <a:t>です</a:t>
            </a:r>
            <a:endParaRPr lang="ko-KR" altLang="en-US" sz="3600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97" y="1673156"/>
            <a:ext cx="6879205" cy="509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>
            <a:off x="1835696" y="1411948"/>
            <a:ext cx="6780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  <a:latin typeface="+mn-ea"/>
              </a:rPr>
              <a:t>おう</a:t>
            </a:r>
            <a:endParaRPr lang="ko-KR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779912" y="2780928"/>
            <a:ext cx="2075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+mn-ea"/>
              </a:rPr>
              <a:t>よげんしゃ</a:t>
            </a:r>
            <a:endParaRPr lang="ko-KR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228184" y="1230886"/>
            <a:ext cx="1412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さいし</a:t>
            </a:r>
            <a:endParaRPr lang="ko-KR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액자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4375547" cy="324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58" y="2025960"/>
            <a:ext cx="6340078" cy="42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179511" y="5417840"/>
            <a:ext cx="8760425" cy="1440160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ふくいんを　つたえることは　</a:t>
            </a:r>
            <a:endParaRPr lang="en-US" altLang="ja-JP" sz="32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はずかしいことでは　ありません</a:t>
            </a:r>
            <a:endParaRPr lang="ko-KR" altLang="en-US" sz="3200" spc="3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28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222</Words>
  <Application>Microsoft Office PowerPoint</Application>
  <PresentationFormat>画面に合わせる (4:3)</PresentationFormat>
  <Paragraphs>70</Paragraphs>
  <Slides>12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굴림</vt:lpstr>
      <vt:lpstr>HY견고딕</vt:lpstr>
      <vt:lpstr>KT&amp;G 상상제목OTF B</vt:lpstr>
      <vt:lpstr>Lucida Grande</vt:lpstr>
      <vt:lpstr>맑은 고딕</vt:lpstr>
      <vt:lpstr>ＭＳ Ｐゴシック</vt:lpstr>
      <vt:lpstr>Arial</vt:lpstr>
      <vt:lpstr>Helvetica</vt:lpstr>
      <vt:lpstr>Office 테마</vt:lpstr>
      <vt:lpstr>はずかしい　せいかつ はずかしくない　せいかつ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101</cp:revision>
  <dcterms:created xsi:type="dcterms:W3CDTF">2017-08-25T05:53:34Z</dcterms:created>
  <dcterms:modified xsi:type="dcterms:W3CDTF">2017-11-25T10:15:36Z</dcterms:modified>
</cp:coreProperties>
</file>