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05" r:id="rId3"/>
    <p:sldId id="306" r:id="rId4"/>
    <p:sldId id="307" r:id="rId5"/>
    <p:sldId id="291" r:id="rId6"/>
    <p:sldId id="294" r:id="rId7"/>
    <p:sldId id="299" r:id="rId8"/>
    <p:sldId id="303" r:id="rId9"/>
    <p:sldId id="302" r:id="rId10"/>
    <p:sldId id="295" r:id="rId11"/>
    <p:sldId id="304" r:id="rId12"/>
    <p:sldId id="293" r:id="rId13"/>
    <p:sldId id="296" r:id="rId14"/>
    <p:sldId id="308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5050"/>
    <a:srgbClr val="C9FFC9"/>
    <a:srgbClr val="FFCCFF"/>
    <a:srgbClr val="71DAFF"/>
    <a:srgbClr val="FFCC99"/>
    <a:srgbClr val="9FE6FF"/>
    <a:srgbClr val="D1F3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72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그럼 고난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문제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학업 이길 힘이 생겨요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이렇게 영적인 정상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TOP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에 올라서요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.</a:t>
            </a:r>
          </a:p>
          <a:p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의 길을 걸어요</a:t>
            </a:r>
          </a:p>
        </p:txBody>
      </p:sp>
    </p:spTree>
    <p:extLst>
      <p:ext uri="{BB962C8B-B14F-4D97-AF65-F5344CB8AC3E}">
        <p14:creationId xmlns:p14="http://schemas.microsoft.com/office/powerpoint/2010/main" val="884226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하나님을 떠난 죄</a:t>
            </a:r>
          </a:p>
        </p:txBody>
      </p:sp>
    </p:spTree>
    <p:extLst>
      <p:ext uri="{BB962C8B-B14F-4D97-AF65-F5344CB8AC3E}">
        <p14:creationId xmlns:p14="http://schemas.microsoft.com/office/powerpoint/2010/main" val="61748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 사람들이 받았던 응답을 나도 누릴 수 있어요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중직자는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지역을 담당하고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(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지교회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)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일주일에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1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시간 내어서 여러분의 집에 렘넌트를 부르고 포럼도하고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말씀도 나누고 예배도 드리고</a:t>
            </a:r>
          </a:p>
        </p:txBody>
      </p:sp>
    </p:spTree>
    <p:extLst>
      <p:ext uri="{BB962C8B-B14F-4D97-AF65-F5344CB8AC3E}">
        <p14:creationId xmlns:p14="http://schemas.microsoft.com/office/powerpoint/2010/main" val="4160219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그럼 고난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문제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학업 이길 힘이 생겨요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이렇게 영적인 정상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TOP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에 올라서요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.</a:t>
            </a:r>
          </a:p>
          <a:p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의 길을 걸어요</a:t>
            </a:r>
          </a:p>
        </p:txBody>
      </p:sp>
    </p:spTree>
    <p:extLst>
      <p:ext uri="{BB962C8B-B14F-4D97-AF65-F5344CB8AC3E}">
        <p14:creationId xmlns:p14="http://schemas.microsoft.com/office/powerpoint/2010/main" val="1416005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그럼 고난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문제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학업 이길 힘이 생겨요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이렇게 영적인 정상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TOP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에 올라서요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.</a:t>
            </a:r>
          </a:p>
          <a:p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의 길을 걸어요</a:t>
            </a:r>
          </a:p>
        </p:txBody>
      </p:sp>
    </p:spTree>
    <p:extLst>
      <p:ext uri="{BB962C8B-B14F-4D97-AF65-F5344CB8AC3E}">
        <p14:creationId xmlns:p14="http://schemas.microsoft.com/office/powerpoint/2010/main" val="103923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그럼 고난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문제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학업 이길 힘이 생겨요</a:t>
            </a:r>
          </a:p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이렇게 영적인 정상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, TOP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에 올라서요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.</a:t>
            </a:r>
          </a:p>
          <a:p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Summit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의 길을 걸어요</a:t>
            </a:r>
          </a:p>
        </p:txBody>
      </p:sp>
    </p:spTree>
    <p:extLst>
      <p:ext uri="{BB962C8B-B14F-4D97-AF65-F5344CB8AC3E}">
        <p14:creationId xmlns:p14="http://schemas.microsoft.com/office/powerpoint/2010/main" val="180278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행 </a:t>
            </a:r>
            <a:r>
              <a:rPr lang="en-US" altLang="ko-KR" sz="2200">
                <a:latin typeface="Lucida Grande" charset="0"/>
                <a:ea typeface="굴림" charset="-127"/>
                <a:sym typeface="Lucida Grande" charset="0"/>
              </a:rPr>
              <a:t>6:7 - </a:t>
            </a:r>
            <a:r>
              <a:rPr lang="ko-KR" altLang="en-US" sz="2200">
                <a:latin typeface="Lucida Grande" charset="0"/>
                <a:ea typeface="굴림" charset="-127"/>
                <a:sym typeface="Lucida Grande" charset="0"/>
              </a:rPr>
              <a:t>허다한 무리의 제사장들도 이 도에 복종하니라</a:t>
            </a:r>
          </a:p>
        </p:txBody>
      </p:sp>
    </p:spTree>
    <p:extLst>
      <p:ext uri="{BB962C8B-B14F-4D97-AF65-F5344CB8AC3E}">
        <p14:creationId xmlns:p14="http://schemas.microsoft.com/office/powerpoint/2010/main" val="3312091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하나님을 떠난 죄</a:t>
            </a:r>
          </a:p>
        </p:txBody>
      </p:sp>
    </p:spTree>
    <p:extLst>
      <p:ext uri="{BB962C8B-B14F-4D97-AF65-F5344CB8AC3E}">
        <p14:creationId xmlns:p14="http://schemas.microsoft.com/office/powerpoint/2010/main" val="312050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하나님을 떠난 죄</a:t>
            </a:r>
          </a:p>
        </p:txBody>
      </p:sp>
    </p:spTree>
    <p:extLst>
      <p:ext uri="{BB962C8B-B14F-4D97-AF65-F5344CB8AC3E}">
        <p14:creationId xmlns:p14="http://schemas.microsoft.com/office/powerpoint/2010/main" val="1188485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하나님을 떠난 죄</a:t>
            </a:r>
          </a:p>
        </p:txBody>
      </p:sp>
    </p:spTree>
    <p:extLst>
      <p:ext uri="{BB962C8B-B14F-4D97-AF65-F5344CB8AC3E}">
        <p14:creationId xmlns:p14="http://schemas.microsoft.com/office/powerpoint/2010/main" val="369822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하나님을 떠난 죄</a:t>
            </a:r>
          </a:p>
        </p:txBody>
      </p:sp>
    </p:spTree>
    <p:extLst>
      <p:ext uri="{BB962C8B-B14F-4D97-AF65-F5344CB8AC3E}">
        <p14:creationId xmlns:p14="http://schemas.microsoft.com/office/powerpoint/2010/main" val="214905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하나님을 떠난 죄</a:t>
            </a:r>
          </a:p>
        </p:txBody>
      </p:sp>
    </p:spTree>
    <p:extLst>
      <p:ext uri="{BB962C8B-B14F-4D97-AF65-F5344CB8AC3E}">
        <p14:creationId xmlns:p14="http://schemas.microsoft.com/office/powerpoint/2010/main" val="38593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2017-12-01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7" y="1484784"/>
            <a:ext cx="9144000" cy="615623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15616" y="620688"/>
            <a:ext cx="7128792" cy="140764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ja-JP" altLang="en-US" b="1" dirty="0" smtClean="0">
                <a:latin typeface="+mn-ea"/>
                <a:ea typeface="+mn-ea"/>
              </a:rPr>
              <a:t>すくわれない　</a:t>
            </a:r>
            <a:r>
              <a:rPr lang="ja-JP" altLang="en-US" b="1" dirty="0" err="1" smtClean="0">
                <a:latin typeface="+mn-ea"/>
                <a:ea typeface="+mn-ea"/>
              </a:rPr>
              <a:t>にんげん</a:t>
            </a:r>
            <a:r>
              <a:rPr lang="en-US" altLang="ja-JP" b="1" dirty="0" smtClean="0">
                <a:latin typeface="+mn-ea"/>
                <a:ea typeface="+mn-ea"/>
              </a:rPr>
              <a:t/>
            </a:r>
            <a:br>
              <a:rPr lang="en-US" altLang="ja-JP" b="1" dirty="0" smtClean="0">
                <a:latin typeface="+mn-ea"/>
                <a:ea typeface="+mn-ea"/>
              </a:rPr>
            </a:br>
            <a:r>
              <a:rPr lang="ja-JP" altLang="en-US" b="1" dirty="0" smtClean="0">
                <a:latin typeface="+mn-ea"/>
                <a:ea typeface="+mn-ea"/>
              </a:rPr>
              <a:t>すくわれる　</a:t>
            </a:r>
            <a:r>
              <a:rPr lang="ja-JP" altLang="en-US" b="1" dirty="0" err="1" smtClean="0">
                <a:latin typeface="+mn-ea"/>
                <a:ea typeface="+mn-ea"/>
              </a:rPr>
              <a:t>にんげん</a:t>
            </a:r>
            <a:endParaRPr lang="ko-KR" altLang="en-US" b="1" dirty="0">
              <a:latin typeface="+mn-ea"/>
              <a:ea typeface="+mn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6000" y="2132856"/>
            <a:ext cx="4572000" cy="64807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ja-JP" altLang="en-US" sz="4000" dirty="0" smtClean="0">
                <a:solidFill>
                  <a:schemeClr val="tx2"/>
                </a:solidFill>
                <a:latin typeface="+mn-ea"/>
              </a:rPr>
              <a:t>ローマ</a:t>
            </a:r>
            <a:r>
              <a:rPr lang="en-US" altLang="ko-KR" sz="4000" dirty="0" smtClean="0">
                <a:solidFill>
                  <a:schemeClr val="tx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3:10,23</a:t>
            </a:r>
            <a:endParaRPr lang="ko-KR" altLang="en-US" sz="4000" dirty="0">
              <a:solidFill>
                <a:schemeClr val="tx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오른쪽 화살표 6"/>
          <p:cNvSpPr/>
          <p:nvPr/>
        </p:nvSpPr>
        <p:spPr>
          <a:xfrm>
            <a:off x="0" y="96132"/>
            <a:ext cx="9144000" cy="1316643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spc="300" dirty="0" smtClean="0">
                <a:solidFill>
                  <a:schemeClr val="bg1"/>
                </a:solidFill>
                <a:latin typeface="+mn-ea"/>
              </a:rPr>
              <a:t>ふくいん　だけが　</a:t>
            </a:r>
            <a:endParaRPr lang="en-US" altLang="ja-JP" sz="3600" spc="3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3600" spc="300" dirty="0" smtClean="0">
                <a:solidFill>
                  <a:schemeClr val="bg1"/>
                </a:solidFill>
                <a:latin typeface="+mn-ea"/>
              </a:rPr>
              <a:t>ゆいいつの　かいけつさく</a:t>
            </a:r>
            <a:r>
              <a:rPr lang="ja-JP" altLang="en-US" sz="3600" spc="300" dirty="0" err="1" smtClean="0">
                <a:solidFill>
                  <a:schemeClr val="bg1"/>
                </a:solidFill>
                <a:latin typeface="+mn-ea"/>
              </a:rPr>
              <a:t>です</a:t>
            </a:r>
            <a:endParaRPr lang="ko-KR" altLang="en-US" sz="3600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97" y="1805445"/>
            <a:ext cx="6879205" cy="509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>
            <a:off x="1835696" y="1475257"/>
            <a:ext cx="6780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  <a:latin typeface="+mn-ea"/>
              </a:rPr>
              <a:t>おう</a:t>
            </a:r>
            <a:endParaRPr lang="ko-KR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642284" y="2880772"/>
            <a:ext cx="1859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よげんしゃ</a:t>
            </a:r>
            <a:endParaRPr lang="ko-KR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084168" y="1316723"/>
            <a:ext cx="1412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さいし</a:t>
            </a:r>
            <a:endParaRPr lang="ko-KR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액자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179730" y="1160330"/>
            <a:ext cx="8641080" cy="5437718"/>
            <a:chOff x="2439" y="1245"/>
            <a:chExt cx="3048" cy="2301"/>
          </a:xfrm>
        </p:grpSpPr>
        <p:pic>
          <p:nvPicPr>
            <p:cNvPr id="13" name="Picture 26" descr="내안에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" y="1245"/>
              <a:ext cx="2997" cy="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27"/>
            <p:cNvSpPr>
              <a:spLocks noChangeArrowheads="1"/>
            </p:cNvSpPr>
            <p:nvPr/>
          </p:nvSpPr>
          <p:spPr bwMode="auto">
            <a:xfrm>
              <a:off x="2439" y="2875"/>
              <a:ext cx="2032" cy="33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algn="ctr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ja-JP" altLang="en-US" sz="2800" dirty="0" smtClean="0">
                  <a:latin typeface="+mn-ea"/>
                </a:rPr>
                <a:t>イエス・キリスト</a:t>
              </a:r>
              <a:r>
                <a:rPr kumimoji="0" lang="en-US" altLang="ko-KR" sz="2800" dirty="0" smtClean="0">
                  <a:solidFill>
                    <a:srgbClr val="0000FF"/>
                  </a:solidFill>
                  <a:latin typeface="+mn-ea"/>
                </a:rPr>
                <a:t>–&gt;</a:t>
              </a:r>
              <a:r>
                <a:rPr kumimoji="0" lang="en-US" altLang="ko-KR" sz="2800" dirty="0" smtClean="0">
                  <a:latin typeface="+mn-ea"/>
                </a:rPr>
                <a:t> </a:t>
              </a:r>
              <a:r>
                <a:rPr kumimoji="0" lang="ja-JP" altLang="en-US" sz="2800" dirty="0" smtClean="0">
                  <a:latin typeface="+mn-ea"/>
                </a:rPr>
                <a:t>うけいれ</a:t>
              </a:r>
              <a:r>
                <a:rPr lang="en-US" altLang="ko-KR" sz="2800" dirty="0" smtClean="0">
                  <a:solidFill>
                    <a:srgbClr val="0000FF"/>
                  </a:solidFill>
                  <a:latin typeface="+mn-ea"/>
                </a:rPr>
                <a:t>–&gt;</a:t>
              </a:r>
              <a:r>
                <a:rPr lang="en-US" altLang="ko-KR" sz="2800" dirty="0" smtClean="0">
                  <a:latin typeface="+mn-ea"/>
                </a:rPr>
                <a:t> </a:t>
              </a:r>
              <a:r>
                <a:rPr lang="ja-JP" altLang="en-US" sz="2800" dirty="0" smtClean="0">
                  <a:latin typeface="+mn-ea"/>
                </a:rPr>
                <a:t>すくい</a:t>
              </a:r>
              <a:endParaRPr kumimoji="0" lang="ko-KR" altLang="en-US" sz="2800" dirty="0">
                <a:latin typeface="+mn-ea"/>
              </a:endParaRPr>
            </a:p>
          </p:txBody>
        </p:sp>
      </p:grpSp>
      <p:sp>
        <p:nvSpPr>
          <p:cNvPr id="7" name="오른쪽 화살표 6"/>
          <p:cNvSpPr/>
          <p:nvPr/>
        </p:nvSpPr>
        <p:spPr>
          <a:xfrm>
            <a:off x="27671" y="79724"/>
            <a:ext cx="9144000" cy="1333051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spc="300" dirty="0" err="1" smtClean="0">
                <a:solidFill>
                  <a:schemeClr val="bg1"/>
                </a:solidFill>
                <a:latin typeface="+mn-ea"/>
              </a:rPr>
              <a:t>ふくいんに</a:t>
            </a:r>
            <a:r>
              <a:rPr lang="ja-JP" altLang="en-US" sz="3600" spc="300" dirty="0" smtClean="0">
                <a:solidFill>
                  <a:schemeClr val="bg1"/>
                </a:solidFill>
                <a:latin typeface="+mn-ea"/>
              </a:rPr>
              <a:t>　よって　だけ</a:t>
            </a:r>
            <a:endParaRPr lang="en-US" altLang="ja-JP" sz="3600" spc="3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3600" spc="300" dirty="0" smtClean="0">
                <a:solidFill>
                  <a:schemeClr val="bg1"/>
                </a:solidFill>
                <a:latin typeface="+mn-ea"/>
              </a:rPr>
              <a:t>すくわれることが　できます</a:t>
            </a:r>
            <a:endParaRPr lang="ko-KR" altLang="en-US" sz="36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액자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375547" cy="324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58" y="2025960"/>
            <a:ext cx="6340078" cy="427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179511" y="5733256"/>
            <a:ext cx="8760425" cy="1124744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j-ea"/>
                <a:ea typeface="+mj-ea"/>
              </a:rPr>
              <a:t>でんどうは　いのちを　いかす　ことです</a:t>
            </a:r>
            <a:endParaRPr lang="ko-KR" altLang="en-US" sz="32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728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085"/>
            <a:ext cx="5473898" cy="636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액자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5364088" y="764704"/>
            <a:ext cx="3312368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</a:pPr>
            <a:r>
              <a:rPr lang="ja-JP" altLang="en-US" sz="3600" dirty="0" smtClean="0">
                <a:latin typeface="+mn-ea"/>
                <a:ea typeface="+mn-ea"/>
              </a:rPr>
              <a:t>すくいの　</a:t>
            </a:r>
            <a:endParaRPr lang="en-US" altLang="ja-JP" sz="3600" dirty="0" smtClean="0">
              <a:latin typeface="+mn-ea"/>
              <a:ea typeface="+mn-ea"/>
            </a:endParaRPr>
          </a:p>
          <a:p>
            <a:pPr fontAlgn="base">
              <a:lnSpc>
                <a:spcPct val="150000"/>
              </a:lnSpc>
            </a:pPr>
            <a:r>
              <a:rPr lang="ja-JP" altLang="en-US" sz="3600" dirty="0" smtClean="0">
                <a:latin typeface="+mn-ea"/>
                <a:ea typeface="+mn-ea"/>
              </a:rPr>
              <a:t>ふくいんを　</a:t>
            </a:r>
            <a:endParaRPr lang="en-US" altLang="ja-JP" sz="3600" dirty="0" smtClean="0">
              <a:latin typeface="+mn-ea"/>
              <a:ea typeface="+mn-ea"/>
            </a:endParaRPr>
          </a:p>
          <a:p>
            <a:pPr fontAlgn="base">
              <a:lnSpc>
                <a:spcPct val="150000"/>
              </a:lnSpc>
            </a:pPr>
            <a:r>
              <a:rPr lang="ja-JP" altLang="en-US" sz="3600" dirty="0" smtClean="0">
                <a:latin typeface="+mn-ea"/>
                <a:ea typeface="+mn-ea"/>
              </a:rPr>
              <a:t>つたえる</a:t>
            </a:r>
            <a:endParaRPr lang="en-US" altLang="ko-KR" sz="3600" dirty="0" smtClean="0">
              <a:latin typeface="+mn-ea"/>
              <a:ea typeface="+mn-ea"/>
            </a:endParaRPr>
          </a:p>
          <a:p>
            <a:pPr fontAlgn="base">
              <a:lnSpc>
                <a:spcPct val="150000"/>
              </a:lnSpc>
            </a:pPr>
            <a:r>
              <a:rPr lang="ja-JP" altLang="en-US" sz="5400" dirty="0" smtClean="0">
                <a:solidFill>
                  <a:srgbClr val="FF0000"/>
                </a:solidFill>
                <a:latin typeface="+mn-ea"/>
                <a:ea typeface="+mn-ea"/>
              </a:rPr>
              <a:t>レムナント</a:t>
            </a:r>
            <a:r>
              <a:rPr lang="en-US" altLang="ko-KR" sz="5400" dirty="0" smtClean="0">
                <a:solidFill>
                  <a:srgbClr val="FF0000"/>
                </a:solidFill>
                <a:latin typeface="+mn-ea"/>
                <a:ea typeface="+mn-ea"/>
              </a:rPr>
              <a:t>!</a:t>
            </a:r>
            <a:endParaRPr lang="ko-KR" altLang="en-US" sz="54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96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39"/>
            <a:ext cx="3545117" cy="47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정오각형 2"/>
          <p:cNvSpPr/>
          <p:nvPr/>
        </p:nvSpPr>
        <p:spPr>
          <a:xfrm>
            <a:off x="681200" y="1611103"/>
            <a:ext cx="2376264" cy="1989654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みことばもくそう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1520" y="404091"/>
            <a:ext cx="8640960" cy="8032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かみさまに　しゅうちゅうする　しあわせな　じかん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정오각형 18"/>
          <p:cNvSpPr/>
          <p:nvPr/>
        </p:nvSpPr>
        <p:spPr>
          <a:xfrm>
            <a:off x="681200" y="3789040"/>
            <a:ext cx="2162607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ていこくいのり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0" name="정오각형 19"/>
          <p:cNvSpPr/>
          <p:nvPr/>
        </p:nvSpPr>
        <p:spPr>
          <a:xfrm>
            <a:off x="5796136" y="1369402"/>
            <a:ext cx="2572501" cy="2132638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れいはい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1" name="정오각형 20"/>
          <p:cNvSpPr/>
          <p:nvPr/>
        </p:nvSpPr>
        <p:spPr>
          <a:xfrm>
            <a:off x="6168844" y="3789040"/>
            <a:ext cx="2016224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+mj-ea"/>
                <a:ea typeface="+mj-ea"/>
              </a:rPr>
              <a:t>じぞく</a:t>
            </a:r>
            <a:endParaRPr lang="en-US" altLang="ko-KR" sz="32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7343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45" y="1652599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71" y="3260998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15" y="4063007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13351" y="1322411"/>
            <a:ext cx="4168993" cy="52808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なぜなら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、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キリスト</a:t>
            </a: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・イエス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に　ある、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いのちの　みたまの　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げんりが、つみと　</a:t>
            </a:r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しの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　</a:t>
            </a:r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げんり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から</a:t>
            </a: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、あなた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を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かいほうした</a:t>
            </a: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からです。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ローマ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8:2)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1043608" y="385258"/>
            <a:ext cx="7272808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+mn-ea"/>
              </a:rPr>
              <a:t>わたしは　だれでしょうか</a:t>
            </a:r>
            <a:endParaRPr lang="ko-KR" altLang="en-US" sz="36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66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39"/>
            <a:ext cx="3545117" cy="47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정오각형 2"/>
          <p:cNvSpPr/>
          <p:nvPr/>
        </p:nvSpPr>
        <p:spPr>
          <a:xfrm>
            <a:off x="683568" y="1512386"/>
            <a:ext cx="2088232" cy="1988622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もくそう</a:t>
            </a:r>
            <a:endParaRPr lang="ko-KR" altLang="en-US" sz="2800" dirty="0">
              <a:latin typeface="+mn-ea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1520" y="404091"/>
            <a:ext cx="8640960" cy="8032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かみさまに　しゅうちゅうする　しあわせな　じかん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정오각형 18"/>
          <p:cNvSpPr/>
          <p:nvPr/>
        </p:nvSpPr>
        <p:spPr>
          <a:xfrm>
            <a:off x="681200" y="3789040"/>
            <a:ext cx="2162607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ていこくいのり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0" name="정오각형 19"/>
          <p:cNvSpPr/>
          <p:nvPr/>
        </p:nvSpPr>
        <p:spPr>
          <a:xfrm>
            <a:off x="5796136" y="1369402"/>
            <a:ext cx="2572501" cy="2132638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+mn-ea"/>
              </a:rPr>
              <a:t>れいはい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1" name="정오각형 20"/>
          <p:cNvSpPr/>
          <p:nvPr/>
        </p:nvSpPr>
        <p:spPr>
          <a:xfrm>
            <a:off x="6168844" y="3789040"/>
            <a:ext cx="2016224" cy="1885850"/>
          </a:xfrm>
          <a:prstGeom prst="pentag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ja-JP" altLang="en-US" sz="3200" dirty="0" smtClean="0">
                <a:latin typeface="+mn-ea"/>
              </a:rPr>
              <a:t>じ</a:t>
            </a:r>
            <a:endParaRPr lang="en-US" altLang="ko-KR" sz="32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67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45" y="1652599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71" y="3260998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15" y="4063007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467545" y="2094213"/>
            <a:ext cx="3744415" cy="947292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れいてき　サミット</a:t>
            </a:r>
            <a:endParaRPr lang="ko-KR" alt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67545" y="3460777"/>
            <a:ext cx="3744415" cy="947292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ぎのう　サミット</a:t>
            </a:r>
            <a:endParaRPr lang="ko-KR" alt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467544" y="4787229"/>
            <a:ext cx="3744416" cy="947292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rgbClr val="FF0000"/>
                </a:solidFill>
                <a:latin typeface="+mn-ea"/>
              </a:rPr>
              <a:t>ぶんか　サミット</a:t>
            </a:r>
            <a:endParaRPr lang="ko-KR" altLang="en-US" sz="3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95536" y="404664"/>
            <a:ext cx="8424935" cy="8032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+mn-ea"/>
              </a:rPr>
              <a:t>ついてくる　けっか</a:t>
            </a:r>
            <a:endParaRPr lang="ko-KR" altLang="en-US" sz="36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90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44561"/>
            <a:ext cx="9144000" cy="6156230"/>
          </a:xfrm>
          <a:prstGeom prst="rect">
            <a:avLst/>
          </a:prstGeom>
        </p:spPr>
      </p:pic>
      <p:sp>
        <p:nvSpPr>
          <p:cNvPr id="12" name="액자 1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251520" y="404664"/>
            <a:ext cx="8568952" cy="10081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 smtClean="0">
                <a:latin typeface="+mj-ea"/>
              </a:rPr>
              <a:t>げんざいを　しらない　ひとたちが　いました</a:t>
            </a:r>
            <a:endParaRPr lang="ko-KR" altLang="en-US" sz="3600" dirty="0">
              <a:latin typeface="+mj-ea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-217984" y="1700808"/>
            <a:ext cx="4628134" cy="1440160"/>
          </a:xfrm>
          <a:prstGeom prst="rightArrow">
            <a:avLst>
              <a:gd name="adj1" fmla="val 81846"/>
              <a:gd name="adj2" fmla="val 20144"/>
            </a:avLst>
          </a:prstGeom>
          <a:solidFill>
            <a:srgbClr val="009900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atin typeface="+mn-ea"/>
              </a:rPr>
              <a:t>ユダヤじん</a:t>
            </a:r>
            <a:endParaRPr lang="en-US" altLang="ko-KR" sz="3200" dirty="0" smtClean="0">
              <a:latin typeface="+mn-ea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-274316" y="3831705"/>
            <a:ext cx="4939690" cy="1440160"/>
          </a:xfrm>
          <a:prstGeom prst="rightArrow">
            <a:avLst>
              <a:gd name="adj1" fmla="val 81846"/>
              <a:gd name="adj2" fmla="val 20144"/>
            </a:avLst>
          </a:prstGeom>
          <a:solidFill>
            <a:srgbClr val="0070C0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300" dirty="0" smtClean="0">
                <a:latin typeface="+mn-ea"/>
              </a:rPr>
              <a:t>しゅうきょうじん</a:t>
            </a:r>
            <a:endParaRPr lang="ko-KR" altLang="en-US" sz="3200" spc="3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60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64" y="1157511"/>
            <a:ext cx="9562579" cy="1034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/>
          </p:cNvSpPr>
          <p:nvPr/>
        </p:nvSpPr>
        <p:spPr bwMode="auto">
          <a:xfrm>
            <a:off x="2411760" y="2852936"/>
            <a:ext cx="4881144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10100" dirty="0" smtClean="0">
                <a:solidFill>
                  <a:srgbClr val="D90B00"/>
                </a:solidFill>
                <a:latin typeface="+mj-ea"/>
                <a:ea typeface="+mj-ea"/>
                <a:sym typeface="KT&amp;G 상상제목OTF B" charset="0"/>
              </a:rPr>
              <a:t>げんざい</a:t>
            </a:r>
            <a:endParaRPr lang="ko-KR" altLang="en-US" sz="10100" dirty="0">
              <a:solidFill>
                <a:srgbClr val="D90B00"/>
              </a:solidFill>
              <a:latin typeface="+mj-ea"/>
              <a:ea typeface="+mj-ea"/>
              <a:sym typeface="KT&amp;G 상상제목OTF B" charset="0"/>
            </a:endParaRPr>
          </a:p>
        </p:txBody>
      </p:sp>
      <p:sp>
        <p:nvSpPr>
          <p:cNvPr id="51204" name="Rectangle 4"/>
          <p:cNvSpPr>
            <a:spLocks/>
          </p:cNvSpPr>
          <p:nvPr/>
        </p:nvSpPr>
        <p:spPr bwMode="auto">
          <a:xfrm>
            <a:off x="2555776" y="2216758"/>
            <a:ext cx="5065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3400" dirty="0" smtClean="0">
                <a:latin typeface="+mn-ea"/>
              </a:rPr>
              <a:t>かみさ</a:t>
            </a:r>
            <a:r>
              <a:rPr lang="ja-JP" altLang="en-US" sz="3400" dirty="0" smtClean="0">
                <a:latin typeface="+mn-ea"/>
              </a:rPr>
              <a:t>まを　はなれた　つみ</a:t>
            </a:r>
            <a:endParaRPr lang="ko-KR" altLang="en-US" sz="3400" dirty="0">
              <a:latin typeface="+mn-ea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0" y="0"/>
            <a:ext cx="9144000" cy="1412776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j-ea"/>
                <a:ea typeface="+mj-ea"/>
              </a:rPr>
              <a:t>げんざいが　ある　にんげんは　</a:t>
            </a:r>
            <a:endParaRPr lang="en-US" altLang="ja-JP" sz="3200" spc="3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j-ea"/>
                <a:ea typeface="+mj-ea"/>
              </a:rPr>
              <a:t>すくわれることが　できません</a:t>
            </a:r>
            <a:endParaRPr lang="ko-KR" altLang="en-US" sz="3200" spc="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/>
          </p:cNvSpPr>
          <p:nvPr/>
        </p:nvSpPr>
        <p:spPr bwMode="auto">
          <a:xfrm>
            <a:off x="2339752" y="482050"/>
            <a:ext cx="40796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3600" dirty="0" smtClean="0">
                <a:solidFill>
                  <a:srgbClr val="D90B00"/>
                </a:solidFill>
                <a:latin typeface="+mn-ea"/>
                <a:sym typeface="KT&amp;G 상상제목OTF B" charset="0"/>
              </a:rPr>
              <a:t>げんざいの　はじまり</a:t>
            </a:r>
            <a:endParaRPr lang="ko-KR" altLang="en-US" sz="3600" dirty="0">
              <a:solidFill>
                <a:srgbClr val="D90B00"/>
              </a:solidFill>
              <a:latin typeface="+mn-ea"/>
              <a:sym typeface="KT&amp;G 상상제목OTF B" charset="0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20" y="1984091"/>
            <a:ext cx="6085291" cy="4458808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27" y="1771434"/>
            <a:ext cx="5047945" cy="488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오른쪽 화살표 9"/>
          <p:cNvSpPr/>
          <p:nvPr/>
        </p:nvSpPr>
        <p:spPr>
          <a:xfrm>
            <a:off x="15273" y="1052736"/>
            <a:ext cx="9144000" cy="713018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spc="300" dirty="0" smtClean="0">
                <a:solidFill>
                  <a:schemeClr val="bg1"/>
                </a:solidFill>
                <a:latin typeface="+mn-ea"/>
              </a:rPr>
              <a:t>ぎじんは　いない　ひとりも　いない</a:t>
            </a:r>
            <a:r>
              <a:rPr lang="en-US" altLang="ko-KR" sz="3200" spc="300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lang="ja-JP" altLang="en-US" sz="3200" spc="300" dirty="0" smtClean="0">
                <a:solidFill>
                  <a:schemeClr val="bg1"/>
                </a:solidFill>
                <a:latin typeface="+mn-ea"/>
              </a:rPr>
              <a:t>ローマ</a:t>
            </a:r>
            <a:r>
              <a:rPr lang="en-US" altLang="ko-KR" sz="3200" spc="300" dirty="0" smtClean="0">
                <a:solidFill>
                  <a:schemeClr val="bg1"/>
                </a:solidFill>
                <a:latin typeface="+mn-ea"/>
              </a:rPr>
              <a:t>3:10</a:t>
            </a:r>
            <a:r>
              <a:rPr lang="en-US" altLang="ko-KR" sz="3200" spc="300" dirty="0" smtClean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3200" spc="3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0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64" y="1157511"/>
            <a:ext cx="9562579" cy="1034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26960" y="1115696"/>
            <a:ext cx="9144000" cy="1665231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spc="300" dirty="0" smtClean="0">
                <a:solidFill>
                  <a:schemeClr val="bg1"/>
                </a:solidFill>
                <a:latin typeface="+mn-ea"/>
              </a:rPr>
              <a:t>すべての　ひとは　つみを　おかしたので　</a:t>
            </a:r>
            <a:endParaRPr lang="en-US" altLang="ja-JP" sz="2800" spc="3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2800" spc="300" dirty="0" smtClean="0">
                <a:solidFill>
                  <a:schemeClr val="bg1"/>
                </a:solidFill>
                <a:latin typeface="+mn-ea"/>
              </a:rPr>
              <a:t>かみからの　えいよを　うけることが　できず</a:t>
            </a:r>
            <a:endParaRPr lang="en-US" altLang="ja-JP" sz="2800" spc="3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ko-KR" sz="2800" spc="300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lang="ja-JP" altLang="en-US" sz="2800" spc="300" dirty="0" smtClean="0">
                <a:solidFill>
                  <a:schemeClr val="bg1"/>
                </a:solidFill>
                <a:latin typeface="+mn-ea"/>
              </a:rPr>
              <a:t>ローマ</a:t>
            </a:r>
            <a:r>
              <a:rPr lang="en-US" altLang="ko-KR" sz="2800" spc="300" dirty="0" smtClean="0">
                <a:solidFill>
                  <a:schemeClr val="bg1"/>
                </a:solidFill>
                <a:latin typeface="+mn-ea"/>
              </a:rPr>
              <a:t>3:23</a:t>
            </a:r>
            <a:r>
              <a:rPr lang="en-US" altLang="ko-KR" sz="2800" spc="300" dirty="0" smtClean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2800" spc="3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2531144" y="561699"/>
            <a:ext cx="38215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3600" dirty="0" smtClean="0">
                <a:solidFill>
                  <a:srgbClr val="D90B00"/>
                </a:solidFill>
                <a:latin typeface="+mj-ea"/>
                <a:ea typeface="+mj-ea"/>
                <a:sym typeface="KT&amp;G 상상제목OTF B" charset="0"/>
              </a:rPr>
              <a:t>げんざいの　かてい</a:t>
            </a:r>
            <a:endParaRPr lang="ko-KR" altLang="en-US" sz="3600" dirty="0">
              <a:solidFill>
                <a:srgbClr val="D90B00"/>
              </a:solidFill>
              <a:latin typeface="+mj-ea"/>
              <a:ea typeface="+mj-ea"/>
              <a:sym typeface="KT&amp;G 상상제목OTF B" charset="0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3217788" y="3460359"/>
            <a:ext cx="244827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ja-JP" altLang="en-US" sz="2800" dirty="0" smtClean="0">
                <a:latin typeface="+mj-ea"/>
                <a:ea typeface="+mj-ea"/>
                <a:sym typeface="KT&amp;G 상상제목OTF B" charset="0"/>
              </a:rPr>
              <a:t>みしんじゃ　</a:t>
            </a:r>
            <a:endParaRPr lang="en-US" altLang="ja-JP" sz="2800" dirty="0" smtClean="0">
              <a:latin typeface="+mj-ea"/>
              <a:ea typeface="+mj-ea"/>
              <a:sym typeface="KT&amp;G 상상제목OTF B" charset="0"/>
            </a:endParaRPr>
          </a:p>
          <a:p>
            <a:pPr algn="ctr"/>
            <a:r>
              <a:rPr lang="ja-JP" altLang="en-US" sz="2800" dirty="0" err="1" smtClean="0">
                <a:latin typeface="+mj-ea"/>
                <a:ea typeface="+mj-ea"/>
                <a:sym typeface="KT&amp;G 상상제목OTF B" charset="0"/>
              </a:rPr>
              <a:t>じょ</a:t>
            </a:r>
            <a:r>
              <a:rPr lang="ja-JP" altLang="en-US" sz="2800" dirty="0" smtClean="0">
                <a:latin typeface="+mj-ea"/>
                <a:ea typeface="+mj-ea"/>
                <a:sym typeface="KT&amp;G 상상제목OTF B" charset="0"/>
              </a:rPr>
              <a:t>うたい　６つ</a:t>
            </a:r>
            <a:endParaRPr lang="ko-KR" altLang="en-US" sz="2800" dirty="0">
              <a:latin typeface="+mj-ea"/>
              <a:ea typeface="+mj-ea"/>
              <a:sym typeface="KT&amp;G 상상제목OTF B" charset="0"/>
            </a:endParaRPr>
          </a:p>
        </p:txBody>
      </p:sp>
      <p:sp>
        <p:nvSpPr>
          <p:cNvPr id="12" name="Rectangle 3"/>
          <p:cNvSpPr>
            <a:spLocks/>
          </p:cNvSpPr>
          <p:nvPr/>
        </p:nvSpPr>
        <p:spPr bwMode="auto">
          <a:xfrm>
            <a:off x="3779912" y="4539896"/>
            <a:ext cx="140248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800" dirty="0" smtClean="0">
                <a:latin typeface="+mj-ea"/>
                <a:ea typeface="+mj-ea"/>
                <a:sym typeface="KT&amp;G 상상제목OTF B" charset="0"/>
              </a:rPr>
              <a:t>わざわい</a:t>
            </a:r>
            <a:endParaRPr lang="ko-KR" altLang="en-US" sz="2800" dirty="0">
              <a:latin typeface="+mj-ea"/>
              <a:ea typeface="+mj-ea"/>
              <a:sym typeface="KT&amp;G 상상제목OTF B" charset="0"/>
            </a:endParaRP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3779912" y="5403993"/>
            <a:ext cx="140415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2800" dirty="0" smtClean="0">
                <a:latin typeface="+mj-ea"/>
                <a:ea typeface="+mj-ea"/>
                <a:sym typeface="KT&amp;G 상상제목OTF B" charset="0"/>
              </a:rPr>
              <a:t>しっぱい</a:t>
            </a:r>
            <a:endParaRPr lang="ko-KR" altLang="en-US" sz="2800" dirty="0">
              <a:latin typeface="+mj-ea"/>
              <a:ea typeface="+mj-ea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/>
          </p:cNvSpPr>
          <p:nvPr/>
        </p:nvSpPr>
        <p:spPr bwMode="auto">
          <a:xfrm>
            <a:off x="2683662" y="498738"/>
            <a:ext cx="37766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ja-JP" altLang="en-US" sz="3600" dirty="0" smtClean="0">
                <a:solidFill>
                  <a:srgbClr val="D90B00"/>
                </a:solidFill>
                <a:latin typeface="+mn-ea"/>
                <a:sym typeface="KT&amp;G 상상제목OTF B" charset="0"/>
              </a:rPr>
              <a:t>げんざいの　けっか</a:t>
            </a:r>
            <a:endParaRPr lang="ko-KR" altLang="en-US" sz="3600" dirty="0">
              <a:solidFill>
                <a:srgbClr val="D90B00"/>
              </a:solidFill>
              <a:latin typeface="+mn-ea"/>
              <a:sym typeface="KT&amp;G 상상제목OTF B" charset="0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15273" y="1052736"/>
            <a:ext cx="9144000" cy="864096"/>
          </a:xfrm>
          <a:prstGeom prst="rightArrow">
            <a:avLst>
              <a:gd name="adj1" fmla="val 81846"/>
              <a:gd name="adj2" fmla="val 2014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spc="300" dirty="0" smtClean="0">
                <a:solidFill>
                  <a:schemeClr val="bg1"/>
                </a:solidFill>
                <a:latin typeface="+mn-ea"/>
              </a:rPr>
              <a:t>つみからくる　ほうしゅうは　し　です</a:t>
            </a:r>
            <a:r>
              <a:rPr lang="en-US" altLang="ko-KR" sz="2800" spc="300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lang="ja-JP" altLang="en-US" sz="2800" spc="300" dirty="0" smtClean="0">
                <a:solidFill>
                  <a:schemeClr val="bg1"/>
                </a:solidFill>
                <a:latin typeface="+mn-ea"/>
              </a:rPr>
              <a:t>ローマ</a:t>
            </a:r>
            <a:r>
              <a:rPr lang="en-US" altLang="ko-KR" sz="2800" spc="300" dirty="0" smtClean="0">
                <a:solidFill>
                  <a:schemeClr val="bg1"/>
                </a:solidFill>
                <a:latin typeface="+mn-ea"/>
              </a:rPr>
              <a:t>6:23</a:t>
            </a:r>
            <a:r>
              <a:rPr lang="en-US" altLang="ko-KR" sz="2800" spc="300" dirty="0" smtClean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2800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9" y="2076407"/>
            <a:ext cx="7143428" cy="43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227</Words>
  <Application>Microsoft Office PowerPoint</Application>
  <PresentationFormat>画面に合わせる (4:3)</PresentationFormat>
  <Paragraphs>78</Paragraphs>
  <Slides>14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굴림</vt:lpstr>
      <vt:lpstr>HY견고딕</vt:lpstr>
      <vt:lpstr>KT&amp;G 상상제목OTF B</vt:lpstr>
      <vt:lpstr>Lucida Grande</vt:lpstr>
      <vt:lpstr>맑은 고딕</vt:lpstr>
      <vt:lpstr>ＭＳ Ｐゴシック</vt:lpstr>
      <vt:lpstr>Arial</vt:lpstr>
      <vt:lpstr>Helvetica</vt:lpstr>
      <vt:lpstr>Office 테마</vt:lpstr>
      <vt:lpstr>すくわれない　にんげん すくわれる　にんげん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112</cp:revision>
  <dcterms:created xsi:type="dcterms:W3CDTF">2017-08-25T05:53:34Z</dcterms:created>
  <dcterms:modified xsi:type="dcterms:W3CDTF">2017-12-01T13:33:51Z</dcterms:modified>
</cp:coreProperties>
</file>