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08" r:id="rId4"/>
    <p:sldId id="309" r:id="rId5"/>
    <p:sldId id="294" r:id="rId6"/>
    <p:sldId id="299" r:id="rId7"/>
    <p:sldId id="295" r:id="rId8"/>
    <p:sldId id="303" r:id="rId9"/>
    <p:sldId id="304" r:id="rId10"/>
    <p:sldId id="306" r:id="rId11"/>
    <p:sldId id="293" r:id="rId12"/>
    <p:sldId id="305" r:id="rId13"/>
    <p:sldId id="31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5050"/>
    <a:srgbClr val="C9FFC9"/>
    <a:srgbClr val="FFCCFF"/>
    <a:srgbClr val="71DAFF"/>
    <a:srgbClr val="FFCC99"/>
    <a:srgbClr val="9FE6FF"/>
    <a:srgbClr val="D1F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84647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우리를 위해 죽어주신 십자가의 사랑이 가장 큰 사랑이에요</a:t>
            </a:r>
            <a:r>
              <a:rPr lang="en-US" altLang="ko-KR" sz="2200" dirty="0" smtClean="0">
                <a:latin typeface="Lucida Grande" charset="0"/>
                <a:ea typeface="굴림" charset="-127"/>
                <a:sym typeface="Lucida Grande" charset="0"/>
              </a:rPr>
              <a:t>.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92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전도는 부끄러운 일이 아니에요</a:t>
            </a:r>
            <a:r>
              <a:rPr lang="en-US" altLang="ko-KR" sz="2200" dirty="0" smtClean="0">
                <a:latin typeface="Lucida Grande" charset="0"/>
                <a:ea typeface="굴림" charset="-127"/>
                <a:sym typeface="Lucida Grande" charset="0"/>
              </a:rPr>
              <a:t>. 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십자가의 사랑을 전달하는 거에요</a:t>
            </a:r>
            <a:r>
              <a:rPr lang="en-US" altLang="ko-KR" sz="2200" dirty="0" smtClean="0">
                <a:latin typeface="Lucida Grande" charset="0"/>
                <a:ea typeface="굴림" charset="-127"/>
                <a:sym typeface="Lucida Grande" charset="0"/>
              </a:rPr>
              <a:t>.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0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107746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260480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29833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>
                <a:latin typeface="Helvetica" charset="0"/>
                <a:ea typeface="굴림" charset="-127"/>
                <a:sym typeface="Helvetica" charset="0"/>
              </a:rPr>
              <a:t>하나님을 떠난 죄</a:t>
            </a:r>
          </a:p>
        </p:txBody>
      </p:sp>
    </p:spTree>
    <p:extLst>
      <p:ext uri="{BB962C8B-B14F-4D97-AF65-F5344CB8AC3E}">
        <p14:creationId xmlns:p14="http://schemas.microsoft.com/office/powerpoint/2010/main" val="184782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창</a:t>
            </a:r>
            <a:r>
              <a:rPr lang="en-US" altLang="ko-KR" dirty="0" smtClean="0">
                <a:latin typeface="Helvetica" charset="0"/>
                <a:ea typeface="굴림" charset="-127"/>
                <a:sym typeface="Helvetica" charset="0"/>
              </a:rPr>
              <a:t>3:15 </a:t>
            </a:r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최초의 언약 이후로 계속해서</a:t>
            </a:r>
            <a:r>
              <a:rPr lang="ko-KR" altLang="en-US" baseline="0" dirty="0" smtClean="0">
                <a:latin typeface="Helvetica" charset="0"/>
                <a:ea typeface="굴림" charset="-127"/>
                <a:sym typeface="Helvetica" charset="0"/>
              </a:rPr>
              <a:t> 그리스도를 보내시겠다는 언약을 주셨어요</a:t>
            </a:r>
            <a:r>
              <a:rPr lang="en-US" altLang="ko-KR" baseline="0" dirty="0" smtClean="0">
                <a:latin typeface="Helvetica" charset="0"/>
                <a:ea typeface="굴림" charset="-127"/>
                <a:sym typeface="Helvetica" charset="0"/>
              </a:rPr>
              <a:t>.</a:t>
            </a:r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 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1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십자가와 부활로써 언약을 이루셨어요</a:t>
            </a:r>
            <a:r>
              <a:rPr lang="en-US" altLang="ko-KR" dirty="0" smtClean="0">
                <a:latin typeface="Helvetica" charset="0"/>
                <a:ea typeface="굴림" charset="-127"/>
                <a:sym typeface="Helvetica" charset="0"/>
              </a:rPr>
              <a:t>.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00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우리의 행위로는 </a:t>
            </a:r>
            <a:r>
              <a:rPr lang="ko-KR" altLang="en-US" dirty="0" err="1" smtClean="0">
                <a:latin typeface="Helvetica" charset="0"/>
                <a:ea typeface="굴림" charset="-127"/>
                <a:sym typeface="Helvetica" charset="0"/>
              </a:rPr>
              <a:t>죄문제를</a:t>
            </a:r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 해결할 수 없어요</a:t>
            </a:r>
            <a:r>
              <a:rPr lang="en-US" altLang="ko-KR" dirty="0" smtClean="0">
                <a:latin typeface="Helvetica" charset="0"/>
                <a:ea typeface="굴림" charset="-127"/>
                <a:sym typeface="Helvetic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3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예수그리스도를 믿음으로만 죄 문제를 </a:t>
            </a:r>
            <a:r>
              <a:rPr lang="ko-KR" altLang="en-US" dirty="0" err="1" smtClean="0">
                <a:latin typeface="Helvetica" charset="0"/>
                <a:ea typeface="굴림" charset="-127"/>
                <a:sym typeface="Helvetica" charset="0"/>
              </a:rPr>
              <a:t>해결받고</a:t>
            </a:r>
            <a:r>
              <a:rPr lang="ko-KR" altLang="en-US" dirty="0" smtClean="0">
                <a:latin typeface="Helvetica" charset="0"/>
                <a:ea typeface="굴림" charset="-127"/>
                <a:sym typeface="Helvetica" charset="0"/>
              </a:rPr>
              <a:t> 하나님의 자녀가 될 수 있어요</a:t>
            </a:r>
            <a:r>
              <a:rPr lang="en-US" altLang="ko-KR" dirty="0" smtClean="0">
                <a:latin typeface="Helvetica" charset="0"/>
                <a:ea typeface="굴림" charset="-127"/>
                <a:sym typeface="Helvetica" charset="0"/>
              </a:rPr>
              <a:t>.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12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1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9" y="1412776"/>
            <a:ext cx="9144000" cy="615623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488832" cy="14076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b="1" dirty="0" smtClean="0">
                <a:latin typeface="+mn-ea"/>
                <a:ea typeface="+mn-ea"/>
              </a:rPr>
              <a:t>あいを　あきらかに　されました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6000" y="1844824"/>
            <a:ext cx="4572000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000" dirty="0">
                <a:solidFill>
                  <a:schemeClr val="tx2"/>
                </a:solidFill>
                <a:latin typeface="+mn-ea"/>
              </a:rPr>
              <a:t>ローマ</a:t>
            </a:r>
            <a:r>
              <a:rPr lang="en-US" altLang="ko-KR" sz="40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5:8</a:t>
            </a:r>
            <a:endParaRPr lang="ko-KR" altLang="en-US" sz="40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5147776" y="2665461"/>
            <a:ext cx="3168640" cy="591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ともだちとの　あい</a:t>
            </a:r>
            <a:endParaRPr kumimoji="0" lang="ko-KR" altLang="en-US" sz="32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21704" y="257280"/>
            <a:ext cx="9144000" cy="115549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よのなかには　いろいろな　しゅるいの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あいが　あります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37526"/>
            <a:ext cx="2736017" cy="32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782875"/>
            <a:ext cx="4522371" cy="3703268"/>
          </a:xfrm>
          <a:prstGeom prst="rect">
            <a:avLst/>
          </a:prstGeom>
        </p:spPr>
      </p:pic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1115616" y="2060847"/>
            <a:ext cx="2880608" cy="6934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かぞくの　あい</a:t>
            </a:r>
            <a:endParaRPr kumimoji="0" lang="ko-KR" altLang="en-US" sz="32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4716016" y="1502462"/>
            <a:ext cx="2880608" cy="591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れんあい</a:t>
            </a:r>
            <a:endParaRPr kumimoji="0" lang="ko-KR" altLang="en-US" sz="32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43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" y="613789"/>
            <a:ext cx="10310500" cy="6941580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21704" y="257280"/>
            <a:ext cx="9144000" cy="71301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いんは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いちばん　おおきな　あいです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8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58530"/>
            <a:ext cx="3888432" cy="28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6744"/>
            <a:ext cx="5496452" cy="371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21704" y="257280"/>
            <a:ext cx="9144000" cy="110125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でんどうは　いちばん　おおきな　あいを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つたえることです</a:t>
            </a:r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1200" y="1611103"/>
            <a:ext cx="2376264" cy="198965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みことばもくそう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404091"/>
            <a:ext cx="8640960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かみさまに　しゅうちゅうする　しあわせな　じかん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0" y="3789040"/>
            <a:ext cx="2162607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ていこくいのり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796136" y="1369402"/>
            <a:ext cx="2572501" cy="2132638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れいはい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じぞく</a:t>
            </a:r>
            <a:endParaRPr lang="en-US" altLang="ko-KR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910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13351" y="1322411"/>
            <a:ext cx="4168993" cy="528085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なぜなら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、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キリスト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・イエス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に　ある、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いのちの　みたまの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げんりが、つみと　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しの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げんり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から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、あなた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を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かいほうした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からです。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ローマ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8:2)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43608" y="385258"/>
            <a:ext cx="727280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わたしは　だれでしょうか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43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1200" y="1611103"/>
            <a:ext cx="2376264" cy="198965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みことばもくそう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404091"/>
            <a:ext cx="8640960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かみさまに　しゅうちゅうする　しあわせな　じかん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0" y="3789040"/>
            <a:ext cx="2162607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ていこくいのり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796136" y="1369402"/>
            <a:ext cx="2572501" cy="2132638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れいはい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じぞく</a:t>
            </a:r>
            <a:endParaRPr lang="en-US" altLang="ko-KR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32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67545" y="2094213"/>
            <a:ext cx="3744415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れいてき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5" y="3460777"/>
            <a:ext cx="3744415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ぎのう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4787229"/>
            <a:ext cx="3744416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ぶんか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ついてくる　けっか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7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64" y="1157511"/>
            <a:ext cx="9562579" cy="103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/>
          </p:cNvSpPr>
          <p:nvPr/>
        </p:nvSpPr>
        <p:spPr bwMode="auto">
          <a:xfrm>
            <a:off x="2314711" y="2726213"/>
            <a:ext cx="4881144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0100" dirty="0" smtClean="0">
                <a:solidFill>
                  <a:srgbClr val="D90B00"/>
                </a:solidFill>
                <a:latin typeface="+mn-ea"/>
                <a:sym typeface="KT&amp;G 상상제목OTF B" charset="0"/>
              </a:rPr>
              <a:t>げんざい</a:t>
            </a:r>
            <a:endParaRPr lang="ko-KR" altLang="en-US" sz="10100" dirty="0">
              <a:solidFill>
                <a:srgbClr val="D90B00"/>
              </a:solidFill>
              <a:latin typeface="+mn-ea"/>
              <a:sym typeface="KT&amp;G 상상제목OTF B" charset="0"/>
            </a:endParaRP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2519839" y="2305703"/>
            <a:ext cx="50654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3400" dirty="0" smtClean="0">
                <a:latin typeface="+mn-ea"/>
              </a:rPr>
              <a:t>かみさまを　はなれた　つみ</a:t>
            </a:r>
            <a:endParaRPr lang="ko-KR" altLang="en-US" sz="3400" dirty="0">
              <a:latin typeface="+mn-ea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83283" y="130568"/>
            <a:ext cx="9144000" cy="1210199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げんざいが　ある　にんげんは　</a:t>
            </a:r>
            <a:endParaRPr lang="en-US" altLang="ja-JP" sz="3200" spc="3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すくわれることが　できません</a:t>
            </a:r>
            <a:endParaRPr lang="ko-KR" altLang="en-US" sz="32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339718"/>
            <a:ext cx="9144000" cy="71301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いやくを　くださいました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132856"/>
            <a:ext cx="4267737" cy="420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3923928" y="1124744"/>
            <a:ext cx="4896544" cy="460851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しかし　わたしたちが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まだ　つみびとで　あった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キリストが　わたしたちの　ために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しんでくださった　ことに　より、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かみは　わたしたちに　たいする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ごじしんの　あいを　あきらかに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おられます。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ローマ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5:8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0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99766"/>
            <a:ext cx="6751970" cy="50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/>
          </p:cNvSpPr>
          <p:nvPr/>
        </p:nvSpPr>
        <p:spPr bwMode="auto">
          <a:xfrm>
            <a:off x="1907704" y="1489654"/>
            <a:ext cx="6780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79912" y="2844225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よげんしゃ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156176" y="1314991"/>
            <a:ext cx="1412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さいし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0" y="353723"/>
            <a:ext cx="9144000" cy="71301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キリストが　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いやくを　じょうじゅされました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81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64" y="1157511"/>
            <a:ext cx="9562579" cy="103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3346186" y="1921475"/>
            <a:ext cx="2448273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にんげんは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じぶんで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つみを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かいけつすることは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できないからです</a:t>
            </a:r>
            <a:endParaRPr lang="ko-KR" altLang="en-US" sz="3200" dirty="0"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092" y="260648"/>
            <a:ext cx="9144000" cy="71301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　りゆうが　あります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72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324315" y="1160330"/>
            <a:ext cx="8496495" cy="5437718"/>
            <a:chOff x="2490" y="1245"/>
            <a:chExt cx="2997" cy="2301"/>
          </a:xfrm>
        </p:grpSpPr>
        <p:pic>
          <p:nvPicPr>
            <p:cNvPr id="13" name="Picture 26" descr="내안에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1245"/>
              <a:ext cx="2997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2490" y="2868"/>
              <a:ext cx="193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うけいれ</a:t>
              </a:r>
              <a:r>
                <a:rPr kumimoji="0" lang="ko-KR" altLang="en-US" sz="3200" dirty="0" smtClean="0">
                  <a:latin typeface="ＭＳ Ｐゴシック" panose="020B0600070205080204" pitchFamily="50" charset="-128"/>
                  <a:ea typeface="HY견고딕" pitchFamily="18" charset="-127"/>
                </a:rPr>
                <a:t> </a:t>
              </a:r>
              <a:r>
                <a:rPr kumimoji="0" lang="en-US" altLang="ko-KR" sz="3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-&gt; </a:t>
              </a:r>
              <a:r>
                <a:rPr kumimoji="0" lang="ja-JP" altLang="en-US" sz="3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すくい</a:t>
              </a:r>
              <a:r>
                <a:rPr kumimoji="0" lang="ko-KR" altLang="en-US" sz="3200" dirty="0" smtClean="0">
                  <a:latin typeface="ＭＳ Ｐゴシック" panose="020B0600070205080204" pitchFamily="50" charset="-128"/>
                  <a:ea typeface="HY견고딕" pitchFamily="18" charset="-127"/>
                </a:rPr>
                <a:t> </a:t>
              </a:r>
              <a:r>
                <a:rPr kumimoji="0" lang="en-US" altLang="ko-KR" sz="3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(</a:t>
              </a:r>
              <a:r>
                <a:rPr kumimoji="0" lang="ja-JP" altLang="en-US" sz="3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ヨハネ</a:t>
              </a:r>
              <a:r>
                <a:rPr kumimoji="0" lang="en-US" altLang="ko-KR" sz="3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1:12</a:t>
              </a:r>
              <a:r>
                <a:rPr kumimoji="0" lang="en-US" altLang="ko-KR" sz="3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)</a:t>
              </a:r>
              <a:endParaRPr kumimoji="0" lang="ko-KR" altLang="en-US" sz="3200" dirty="0">
                <a:latin typeface="ＭＳ Ｐゴシック" panose="020B0600070205080204" pitchFamily="50" charset="-128"/>
                <a:ea typeface="HY견고딕" pitchFamily="18" charset="-127"/>
              </a:endParaRPr>
            </a:p>
          </p:txBody>
        </p:sp>
      </p:grpSp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21704" y="257280"/>
            <a:ext cx="9144000" cy="122750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しんこうに　よってだけ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すくわれること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できます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6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226</Words>
  <Application>Microsoft Office PowerPoint</Application>
  <PresentationFormat>画面に合わせる (4:3)</PresentationFormat>
  <Paragraphs>74</Paragraphs>
  <Slides>13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굴림</vt:lpstr>
      <vt:lpstr>HY견고딕</vt:lpstr>
      <vt:lpstr>HY헤드라인M</vt:lpstr>
      <vt:lpstr>KT&amp;G 상상제목OTF B</vt:lpstr>
      <vt:lpstr>Lucida Grande</vt:lpstr>
      <vt:lpstr>맑은 고딕</vt:lpstr>
      <vt:lpstr>ＭＳ Ｐゴシック</vt:lpstr>
      <vt:lpstr>Arial</vt:lpstr>
      <vt:lpstr>Helvetica</vt:lpstr>
      <vt:lpstr>Office 테마</vt:lpstr>
      <vt:lpstr>あいを　あきらかに　されました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118</cp:revision>
  <dcterms:created xsi:type="dcterms:W3CDTF">2017-08-25T05:53:34Z</dcterms:created>
  <dcterms:modified xsi:type="dcterms:W3CDTF">2017-12-08T11:04:41Z</dcterms:modified>
</cp:coreProperties>
</file>