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7" r:id="rId3"/>
    <p:sldId id="308" r:id="rId4"/>
    <p:sldId id="309" r:id="rId5"/>
    <p:sldId id="303" r:id="rId6"/>
    <p:sldId id="306" r:id="rId7"/>
    <p:sldId id="295" r:id="rId8"/>
    <p:sldId id="293" r:id="rId9"/>
    <p:sldId id="305" r:id="rId10"/>
    <p:sldId id="310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FF"/>
    <a:srgbClr val="009900"/>
    <a:srgbClr val="FF5050"/>
    <a:srgbClr val="C9FFC9"/>
    <a:srgbClr val="FFCCFF"/>
    <a:srgbClr val="71DAFF"/>
    <a:srgbClr val="FFCC99"/>
    <a:srgbClr val="9FE6FF"/>
    <a:srgbClr val="D1F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490" autoAdjust="0"/>
  </p:normalViewPr>
  <p:slideViewPr>
    <p:cSldViewPr>
      <p:cViewPr varScale="1">
        <p:scale>
          <a:sx n="92" d="100"/>
          <a:sy n="92" d="100"/>
        </p:scale>
        <p:origin x="56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00FE8-7BAC-4C64-9483-4CEAD3CCFDF1}" type="datetimeFigureOut">
              <a:rPr lang="ko-KR" altLang="en-US" smtClean="0"/>
              <a:t>2017-12-22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07198-D9B3-488F-A095-8D46CBE8ED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64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そうすれば、苦難</a:t>
            </a:r>
            <a:r>
              <a:rPr lang="en-US" altLang="ja-JP" sz="2200" dirty="0" smtClean="0">
                <a:latin typeface="Lucida Grande" charset="0"/>
                <a:ea typeface="굴림" charset="-127"/>
                <a:sym typeface="Lucida Grande" charset="0"/>
              </a:rPr>
              <a:t>,</a:t>
            </a:r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問題</a:t>
            </a:r>
            <a:r>
              <a:rPr lang="en-US" altLang="ja-JP" sz="2200" dirty="0" smtClean="0">
                <a:latin typeface="Lucida Grande" charset="0"/>
                <a:ea typeface="굴림" charset="-127"/>
                <a:sym typeface="Lucida Grande" charset="0"/>
              </a:rPr>
              <a:t>,</a:t>
            </a:r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学業に勝つ力ができます</a:t>
            </a:r>
          </a:p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このように霊的な頂上、</a:t>
            </a:r>
            <a:r>
              <a:rPr lang="en-US" altLang="ja-JP" sz="2200" dirty="0" smtClean="0">
                <a:latin typeface="Lucida Grande" charset="0"/>
                <a:ea typeface="굴림" charset="-127"/>
                <a:sym typeface="Lucida Grande" charset="0"/>
              </a:rPr>
              <a:t>TOP</a:t>
            </a:r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にあがりましょう。</a:t>
            </a:r>
          </a:p>
          <a:p>
            <a:r>
              <a:rPr lang="en-US" altLang="ja-JP" sz="2200" dirty="0" smtClean="0">
                <a:latin typeface="Lucida Grande" charset="0"/>
                <a:ea typeface="굴림" charset="-127"/>
                <a:sym typeface="Lucida Grande" charset="0"/>
              </a:rPr>
              <a:t>Summit</a:t>
            </a:r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の道を歩みましょう</a:t>
            </a:r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423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そうすれば、苦難</a:t>
            </a:r>
            <a:r>
              <a:rPr lang="en-US" altLang="ja-JP" sz="2200" dirty="0" smtClean="0">
                <a:latin typeface="Lucida Grande" charset="0"/>
                <a:ea typeface="굴림" charset="-127"/>
                <a:sym typeface="Lucida Grande" charset="0"/>
              </a:rPr>
              <a:t>,</a:t>
            </a:r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問題</a:t>
            </a:r>
            <a:r>
              <a:rPr lang="en-US" altLang="ja-JP" sz="2200" dirty="0" smtClean="0">
                <a:latin typeface="Lucida Grande" charset="0"/>
                <a:ea typeface="굴림" charset="-127"/>
                <a:sym typeface="Lucida Grande" charset="0"/>
              </a:rPr>
              <a:t>,</a:t>
            </a:r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学業に勝つ力ができます</a:t>
            </a:r>
          </a:p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このように霊的な頂上、</a:t>
            </a:r>
            <a:r>
              <a:rPr lang="en-US" altLang="ja-JP" sz="2200" dirty="0" smtClean="0">
                <a:latin typeface="Lucida Grande" charset="0"/>
                <a:ea typeface="굴림" charset="-127"/>
                <a:sym typeface="Lucida Grande" charset="0"/>
              </a:rPr>
              <a:t>TOP</a:t>
            </a:r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にあがりましょう。</a:t>
            </a:r>
          </a:p>
          <a:p>
            <a:r>
              <a:rPr lang="en-US" altLang="ja-JP" sz="2200" dirty="0" smtClean="0">
                <a:latin typeface="Lucida Grande" charset="0"/>
                <a:ea typeface="굴림" charset="-127"/>
                <a:sym typeface="Lucida Grande" charset="0"/>
              </a:rPr>
              <a:t>Summit</a:t>
            </a:r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の道を歩みましょう</a:t>
            </a:r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87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そうすれば、苦難</a:t>
            </a:r>
            <a:r>
              <a:rPr lang="en-US" altLang="ja-JP" sz="2200" dirty="0" smtClean="0">
                <a:latin typeface="Lucida Grande" charset="0"/>
                <a:ea typeface="굴림" charset="-127"/>
                <a:sym typeface="Lucida Grande" charset="0"/>
              </a:rPr>
              <a:t>,</a:t>
            </a:r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問題</a:t>
            </a:r>
            <a:r>
              <a:rPr lang="en-US" altLang="ja-JP" sz="2200" dirty="0" smtClean="0">
                <a:latin typeface="Lucida Grande" charset="0"/>
                <a:ea typeface="굴림" charset="-127"/>
                <a:sym typeface="Lucida Grande" charset="0"/>
              </a:rPr>
              <a:t>,</a:t>
            </a:r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学業に勝つ力ができます</a:t>
            </a:r>
          </a:p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このように霊的な頂上、</a:t>
            </a:r>
            <a:r>
              <a:rPr lang="en-US" altLang="ja-JP" sz="2200" dirty="0" smtClean="0">
                <a:latin typeface="Lucida Grande" charset="0"/>
                <a:ea typeface="굴림" charset="-127"/>
                <a:sym typeface="Lucida Grande" charset="0"/>
              </a:rPr>
              <a:t>TOP</a:t>
            </a:r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にあがりましょう。</a:t>
            </a:r>
          </a:p>
          <a:p>
            <a:r>
              <a:rPr lang="en-US" altLang="ja-JP" sz="2200" dirty="0" smtClean="0">
                <a:latin typeface="Lucida Grande" charset="0"/>
                <a:ea typeface="굴림" charset="-127"/>
                <a:sym typeface="Lucida Grande" charset="0"/>
              </a:rPr>
              <a:t>Summit</a:t>
            </a:r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の道を歩みましょう</a:t>
            </a:r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05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dirty="0" smtClean="0">
                <a:latin typeface="Helvetica" charset="0"/>
                <a:ea typeface="굴림" charset="-127"/>
                <a:sym typeface="Helvetica" charset="0"/>
              </a:rPr>
              <a:t>私たちの行いで、罪の問題を解決することはできません。</a:t>
            </a:r>
            <a:endParaRPr lang="en-US" altLang="ko-KR" dirty="0" smtClean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311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baseline="0" dirty="0" smtClean="0">
                <a:latin typeface="Helvetica" charset="0"/>
                <a:ea typeface="굴림" charset="-127"/>
                <a:sym typeface="Helvetica" charset="0"/>
              </a:rPr>
              <a:t>イエス様の神性、人性、罪のないこと</a:t>
            </a:r>
            <a:r>
              <a:rPr lang="en-US" altLang="ja-JP" baseline="0" dirty="0" smtClean="0">
                <a:latin typeface="Helvetica" charset="0"/>
                <a:ea typeface="굴림" charset="-127"/>
                <a:sym typeface="Helvetica" charset="0"/>
              </a:rPr>
              <a:t>,</a:t>
            </a:r>
            <a:r>
              <a:rPr lang="ja-JP" altLang="en-US" baseline="0" dirty="0" smtClean="0">
                <a:latin typeface="Helvetica" charset="0"/>
                <a:ea typeface="굴림" charset="-127"/>
                <a:sym typeface="Helvetica" charset="0"/>
              </a:rPr>
              <a:t>十字架、復活</a:t>
            </a:r>
            <a:r>
              <a:rPr lang="en-US" altLang="ja-JP" baseline="0" dirty="0" smtClean="0">
                <a:latin typeface="Helvetica" charset="0"/>
                <a:ea typeface="굴림" charset="-127"/>
                <a:sym typeface="Helvetica" charset="0"/>
              </a:rPr>
              <a:t>.</a:t>
            </a:r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385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dirty="0" smtClean="0">
                <a:latin typeface="Helvetica" charset="0"/>
                <a:ea typeface="굴림" charset="-127"/>
                <a:sym typeface="Helvetica" charset="0"/>
              </a:rPr>
              <a:t>ただイエス・キリストだけが唯一の救いの道です</a:t>
            </a:r>
            <a:r>
              <a:rPr lang="en-US" altLang="ko-KR" dirty="0" smtClean="0">
                <a:latin typeface="Helvetica" charset="0"/>
                <a:ea typeface="굴림" charset="-127"/>
                <a:sym typeface="Helvetica" charset="0"/>
              </a:rPr>
              <a:t>.</a:t>
            </a:r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24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私たちのために死んでくださった十字架の愛が、いちばん大きな愛です</a:t>
            </a:r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472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伝道は、はずかしいことではありません。十字架の愛を伝えることです</a:t>
            </a:r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775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そうすれば、苦難</a:t>
            </a:r>
            <a:r>
              <a:rPr lang="en-US" altLang="ja-JP" sz="2200" dirty="0" smtClean="0">
                <a:latin typeface="Lucida Grande" charset="0"/>
                <a:ea typeface="굴림" charset="-127"/>
                <a:sym typeface="Lucida Grande" charset="0"/>
              </a:rPr>
              <a:t>,</a:t>
            </a:r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問題</a:t>
            </a:r>
            <a:r>
              <a:rPr lang="en-US" altLang="ja-JP" sz="2200" dirty="0" smtClean="0">
                <a:latin typeface="Lucida Grande" charset="0"/>
                <a:ea typeface="굴림" charset="-127"/>
                <a:sym typeface="Lucida Grande" charset="0"/>
              </a:rPr>
              <a:t>,</a:t>
            </a:r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学業に勝つ力ができます</a:t>
            </a:r>
          </a:p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このように霊的な頂上、</a:t>
            </a:r>
            <a:r>
              <a:rPr lang="en-US" altLang="ja-JP" sz="2200" dirty="0" smtClean="0">
                <a:latin typeface="Lucida Grande" charset="0"/>
                <a:ea typeface="굴림" charset="-127"/>
                <a:sym typeface="Lucida Grande" charset="0"/>
              </a:rPr>
              <a:t>TOP</a:t>
            </a:r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にあがりましょう。</a:t>
            </a:r>
          </a:p>
          <a:p>
            <a:r>
              <a:rPr lang="en-US" altLang="ja-JP" sz="2200" dirty="0" smtClean="0">
                <a:latin typeface="Lucida Grande" charset="0"/>
                <a:ea typeface="굴림" charset="-127"/>
                <a:sym typeface="Lucida Grande" charset="0"/>
              </a:rPr>
              <a:t>Summit</a:t>
            </a:r>
            <a:r>
              <a:rPr lang="ja-JP" altLang="en-US" sz="2200" smtClean="0">
                <a:latin typeface="Lucida Grande" charset="0"/>
                <a:ea typeface="굴림" charset="-127"/>
                <a:sym typeface="Lucida Grande" charset="0"/>
              </a:rPr>
              <a:t>の道を歩みましょう</a:t>
            </a:r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532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3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7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3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6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1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45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2017-12-22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9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2017-12-22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2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2017-12-22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6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87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7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AAEA-7173-40F4-8EDD-EBFDC074AADA}" type="datetimeFigureOut">
              <a:rPr lang="ko-KR" altLang="en-US" smtClean="0"/>
              <a:t>2017-12-22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61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9144000" cy="615623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15616" y="620688"/>
            <a:ext cx="7128792" cy="140764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ja-JP" altLang="en-US" dirty="0" smtClean="0">
                <a:latin typeface="+mn-ea"/>
                <a:ea typeface="+mn-ea"/>
              </a:rPr>
              <a:t>だれも　ひきはなせない</a:t>
            </a:r>
            <a:r>
              <a:rPr lang="en-US" altLang="ja-JP" dirty="0" smtClean="0">
                <a:latin typeface="+mn-ea"/>
                <a:ea typeface="+mn-ea"/>
              </a:rPr>
              <a:t/>
            </a:r>
            <a:br>
              <a:rPr lang="en-US" altLang="ja-JP" dirty="0" smtClean="0">
                <a:latin typeface="+mn-ea"/>
                <a:ea typeface="+mn-ea"/>
              </a:rPr>
            </a:br>
            <a:r>
              <a:rPr lang="ja-JP" altLang="en-US" dirty="0" smtClean="0">
                <a:latin typeface="+mn-ea"/>
                <a:ea typeface="+mn-ea"/>
              </a:rPr>
              <a:t>すくいの　ちから</a:t>
            </a:r>
            <a:endParaRPr lang="ko-KR" altLang="en-US" dirty="0">
              <a:latin typeface="+mn-ea"/>
              <a:ea typeface="+mn-ea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175" y="2492896"/>
            <a:ext cx="4378947" cy="4031153"/>
          </a:xfrm>
          <a:prstGeom prst="rect">
            <a:avLst/>
          </a:prstGeom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286000" y="2030395"/>
            <a:ext cx="4572000" cy="64807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ja-JP" altLang="en-US" sz="4000" dirty="0" smtClean="0">
                <a:solidFill>
                  <a:schemeClr val="tx2"/>
                </a:solidFill>
                <a:latin typeface="+mj-ea"/>
                <a:ea typeface="+mj-ea"/>
              </a:rPr>
              <a:t>ローマ</a:t>
            </a:r>
            <a:r>
              <a:rPr lang="en-US" altLang="ko-KR" sz="40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8:31-39</a:t>
            </a:r>
            <a:endParaRPr lang="ko-KR" altLang="en-US" sz="40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99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88839"/>
            <a:ext cx="3545117" cy="47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정오각형 2"/>
          <p:cNvSpPr/>
          <p:nvPr/>
        </p:nvSpPr>
        <p:spPr>
          <a:xfrm>
            <a:off x="681200" y="1611103"/>
            <a:ext cx="2376264" cy="1989654"/>
          </a:xfrm>
          <a:prstGeom prst="pentago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+mn-ea"/>
              </a:rPr>
              <a:t>みことばもくそう</a:t>
            </a:r>
            <a:endParaRPr lang="ko-KR" altLang="en-US" sz="2800" dirty="0">
              <a:latin typeface="+mn-ea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251520" y="404091"/>
            <a:ext cx="8640960" cy="80327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かみさまに　しゅうちゅうする　しあわせな　じかん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정오각형 18"/>
          <p:cNvSpPr/>
          <p:nvPr/>
        </p:nvSpPr>
        <p:spPr>
          <a:xfrm>
            <a:off x="681200" y="3789040"/>
            <a:ext cx="2162607" cy="1885850"/>
          </a:xfrm>
          <a:prstGeom prst="pentago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+mn-ea"/>
              </a:rPr>
              <a:t>ていこくいのり</a:t>
            </a:r>
            <a:endParaRPr lang="ko-KR" altLang="en-US" sz="2800" dirty="0">
              <a:latin typeface="+mn-ea"/>
            </a:endParaRPr>
          </a:p>
        </p:txBody>
      </p:sp>
      <p:sp>
        <p:nvSpPr>
          <p:cNvPr id="20" name="정오각형 19"/>
          <p:cNvSpPr/>
          <p:nvPr/>
        </p:nvSpPr>
        <p:spPr>
          <a:xfrm>
            <a:off x="5796136" y="1369402"/>
            <a:ext cx="2572501" cy="2132638"/>
          </a:xfrm>
          <a:prstGeom prst="pentago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+mn-ea"/>
              </a:rPr>
              <a:t>れいはい</a:t>
            </a:r>
            <a:endParaRPr lang="ko-KR" altLang="en-US" sz="2800" dirty="0">
              <a:latin typeface="+mn-ea"/>
            </a:endParaRPr>
          </a:p>
        </p:txBody>
      </p:sp>
      <p:sp>
        <p:nvSpPr>
          <p:cNvPr id="21" name="정오각형 20"/>
          <p:cNvSpPr/>
          <p:nvPr/>
        </p:nvSpPr>
        <p:spPr>
          <a:xfrm>
            <a:off x="6168844" y="3789040"/>
            <a:ext cx="2016224" cy="1885850"/>
          </a:xfrm>
          <a:prstGeom prst="pentago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latin typeface="+mj-ea"/>
                <a:ea typeface="+mj-ea"/>
              </a:rPr>
              <a:t>じぞく</a:t>
            </a:r>
            <a:endParaRPr lang="en-US" altLang="ko-KR" sz="3200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5559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345" y="1652599"/>
            <a:ext cx="4032449" cy="495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71" y="3260998"/>
            <a:ext cx="2473523" cy="247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015" y="4063007"/>
            <a:ext cx="1839516" cy="183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13351" y="1322411"/>
            <a:ext cx="4168993" cy="5280858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なぜなら</a:t>
            </a: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、</a:t>
            </a:r>
            <a:endParaRPr lang="en-US" altLang="ja-JP" sz="2800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キリスト</a:t>
            </a: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・イエス</a:t>
            </a: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に　ある、</a:t>
            </a:r>
            <a:endParaRPr lang="en-US" altLang="ja-JP" sz="2800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いのちの　みたまの　</a:t>
            </a:r>
            <a:endParaRPr lang="en-US" altLang="ja-JP" sz="2800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げんりが、つみと　</a:t>
            </a:r>
            <a:r>
              <a:rPr lang="ja-JP" altLang="en-US" sz="2800" dirty="0" err="1" smtClean="0">
                <a:solidFill>
                  <a:schemeClr val="tx1"/>
                </a:solidFill>
                <a:latin typeface="+mn-ea"/>
              </a:rPr>
              <a:t>しの</a:t>
            </a:r>
            <a:endParaRPr lang="en-US" altLang="ja-JP" sz="2800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　</a:t>
            </a:r>
            <a:r>
              <a:rPr lang="ja-JP" altLang="en-US" sz="2800" dirty="0" err="1" smtClean="0">
                <a:solidFill>
                  <a:schemeClr val="tx1"/>
                </a:solidFill>
                <a:latin typeface="+mn-ea"/>
              </a:rPr>
              <a:t>げんり</a:t>
            </a: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から</a:t>
            </a: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、あなた</a:t>
            </a: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を</a:t>
            </a:r>
            <a:endParaRPr lang="en-US" altLang="ja-JP" sz="2800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かいほうした</a:t>
            </a: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からです。</a:t>
            </a:r>
            <a:r>
              <a:rPr lang="en-US" altLang="ko-KR" sz="2800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ローマ</a:t>
            </a:r>
            <a:r>
              <a:rPr lang="en-US" altLang="ko-KR" sz="2800" dirty="0" smtClean="0">
                <a:solidFill>
                  <a:schemeClr val="tx1"/>
                </a:solidFill>
                <a:latin typeface="+mn-ea"/>
              </a:rPr>
              <a:t>8:2)</a:t>
            </a:r>
          </a:p>
        </p:txBody>
      </p:sp>
      <p:sp>
        <p:nvSpPr>
          <p:cNvPr id="10" name="모서리가 둥근 직사각형 9"/>
          <p:cNvSpPr/>
          <p:nvPr/>
        </p:nvSpPr>
        <p:spPr>
          <a:xfrm>
            <a:off x="1043608" y="385258"/>
            <a:ext cx="7272808" cy="7920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chemeClr val="tx1"/>
                </a:solidFill>
                <a:latin typeface="+mn-ea"/>
              </a:rPr>
              <a:t>わたしは　だれでしょうか</a:t>
            </a:r>
            <a:endParaRPr lang="ko-KR" altLang="en-US" sz="36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0972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88839"/>
            <a:ext cx="3545117" cy="47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정오각형 2"/>
          <p:cNvSpPr/>
          <p:nvPr/>
        </p:nvSpPr>
        <p:spPr>
          <a:xfrm>
            <a:off x="681200" y="1611103"/>
            <a:ext cx="2376264" cy="1989654"/>
          </a:xfrm>
          <a:prstGeom prst="pentago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+mn-ea"/>
              </a:rPr>
              <a:t>みことばもくそう</a:t>
            </a:r>
            <a:endParaRPr lang="ko-KR" altLang="en-US" sz="2800" dirty="0">
              <a:latin typeface="+mn-ea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251520" y="404091"/>
            <a:ext cx="8640960" cy="80327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かみさまに　しゅうちゅうする　しあわせな　じかん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정오각형 18"/>
          <p:cNvSpPr/>
          <p:nvPr/>
        </p:nvSpPr>
        <p:spPr>
          <a:xfrm>
            <a:off x="681200" y="3789040"/>
            <a:ext cx="2162607" cy="1885850"/>
          </a:xfrm>
          <a:prstGeom prst="pentago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+mn-ea"/>
              </a:rPr>
              <a:t>ていこくいのり</a:t>
            </a:r>
            <a:endParaRPr lang="ko-KR" altLang="en-US" sz="2800" dirty="0">
              <a:latin typeface="+mn-ea"/>
            </a:endParaRPr>
          </a:p>
        </p:txBody>
      </p:sp>
      <p:sp>
        <p:nvSpPr>
          <p:cNvPr id="20" name="정오각형 19"/>
          <p:cNvSpPr/>
          <p:nvPr/>
        </p:nvSpPr>
        <p:spPr>
          <a:xfrm>
            <a:off x="5796136" y="1369402"/>
            <a:ext cx="2572501" cy="2132638"/>
          </a:xfrm>
          <a:prstGeom prst="pentago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+mn-ea"/>
              </a:rPr>
              <a:t>れいはい</a:t>
            </a:r>
            <a:endParaRPr lang="ko-KR" altLang="en-US" sz="2800" dirty="0">
              <a:latin typeface="+mn-ea"/>
            </a:endParaRPr>
          </a:p>
        </p:txBody>
      </p:sp>
      <p:sp>
        <p:nvSpPr>
          <p:cNvPr id="21" name="정오각형 20"/>
          <p:cNvSpPr/>
          <p:nvPr/>
        </p:nvSpPr>
        <p:spPr>
          <a:xfrm>
            <a:off x="6168844" y="3789040"/>
            <a:ext cx="2016224" cy="1885850"/>
          </a:xfrm>
          <a:prstGeom prst="pentago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latin typeface="+mj-ea"/>
                <a:ea typeface="+mj-ea"/>
              </a:rPr>
              <a:t>じぞく</a:t>
            </a:r>
            <a:endParaRPr lang="en-US" altLang="ko-KR" sz="3200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6379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345" y="1652599"/>
            <a:ext cx="4032449" cy="495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71" y="3260998"/>
            <a:ext cx="2473523" cy="247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015" y="4063007"/>
            <a:ext cx="1839516" cy="183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467545" y="2094213"/>
            <a:ext cx="3744415" cy="947292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rgbClr val="FF0000"/>
                </a:solidFill>
                <a:latin typeface="+mn-ea"/>
              </a:rPr>
              <a:t>れいてき　サミット</a:t>
            </a:r>
            <a:endParaRPr lang="ko-KR" altLang="en-US" sz="36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467545" y="3460777"/>
            <a:ext cx="3744415" cy="947292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rgbClr val="FF0000"/>
                </a:solidFill>
                <a:latin typeface="+mn-ea"/>
              </a:rPr>
              <a:t>ぎのう　サミット</a:t>
            </a:r>
            <a:endParaRPr lang="ko-KR" altLang="en-US" sz="36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467544" y="4787229"/>
            <a:ext cx="3744416" cy="947292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rgbClr val="FF0000"/>
                </a:solidFill>
                <a:latin typeface="+mn-ea"/>
              </a:rPr>
              <a:t>ぶんか　サミット</a:t>
            </a:r>
            <a:endParaRPr lang="ko-KR" altLang="en-US" sz="36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395536" y="404664"/>
            <a:ext cx="8424935" cy="80327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chemeClr val="tx1"/>
                </a:solidFill>
                <a:latin typeface="+mn-ea"/>
              </a:rPr>
              <a:t>ついてくる　けっか</a:t>
            </a:r>
            <a:endParaRPr lang="ko-KR" altLang="en-US" sz="36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6188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198" y="1295542"/>
            <a:ext cx="9562579" cy="1034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오른쪽 화살표 13"/>
          <p:cNvSpPr/>
          <p:nvPr/>
        </p:nvSpPr>
        <p:spPr>
          <a:xfrm>
            <a:off x="3092" y="260648"/>
            <a:ext cx="9144000" cy="713018"/>
          </a:xfrm>
          <a:prstGeom prst="rightArrow">
            <a:avLst>
              <a:gd name="adj1" fmla="val 81846"/>
              <a:gd name="adj2" fmla="val 20144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spc="3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ほろびと　すくいの　</a:t>
            </a:r>
            <a:r>
              <a:rPr lang="en-US" altLang="ko-KR" sz="3200" spc="300" dirty="0" smtClean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lang="ja-JP" altLang="en-US" sz="3200" spc="300" dirty="0" err="1" smtClean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つの</a:t>
            </a:r>
            <a:r>
              <a:rPr lang="ko-KR" altLang="en-US" sz="3200" spc="300" dirty="0" smtClean="0">
                <a:solidFill>
                  <a:srgbClr val="FFFF0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じょうけん</a:t>
            </a:r>
            <a:endParaRPr lang="ko-KR" altLang="en-US" sz="3200" spc="3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" name="육각형 1"/>
          <p:cNvSpPr/>
          <p:nvPr/>
        </p:nvSpPr>
        <p:spPr>
          <a:xfrm>
            <a:off x="3347418" y="1131822"/>
            <a:ext cx="3096344" cy="2664296"/>
          </a:xfrm>
          <a:prstGeom prst="hex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つみびとである　</a:t>
            </a:r>
            <a:endParaRPr lang="en-US" altLang="ja-JP" sz="2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にんげんは</a:t>
            </a:r>
            <a:endParaRPr lang="en-US" altLang="ja-JP" sz="2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かみさまにあうことは　できません</a:t>
            </a:r>
            <a:endParaRPr lang="ko-KR" altLang="en-US" sz="28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6" name="육각형 5"/>
          <p:cNvSpPr/>
          <p:nvPr/>
        </p:nvSpPr>
        <p:spPr>
          <a:xfrm>
            <a:off x="3131840" y="1128909"/>
            <a:ext cx="3457574" cy="2664296"/>
          </a:xfrm>
          <a:prstGeom prst="hex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かみさまが</a:t>
            </a:r>
            <a:endParaRPr lang="en-US" altLang="ko-KR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にんげんを</a:t>
            </a:r>
            <a:r>
              <a:rPr lang="ko-KR" altLang="en-US" sz="2800" dirty="0" smtClean="0"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en-US" altLang="ko-KR" sz="2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すくうため</a:t>
            </a: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endParaRPr lang="en-US" altLang="ko-KR" sz="2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この　</a:t>
            </a:r>
            <a:r>
              <a:rPr lang="ja-JP" altLang="en-US" sz="28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ちに</a:t>
            </a:r>
            <a:endParaRPr lang="en-US" altLang="ko-KR" sz="2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こられました</a:t>
            </a:r>
            <a:endParaRPr lang="ko-KR" altLang="en-US" sz="28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3" name="오른쪽 화살표 2"/>
          <p:cNvSpPr/>
          <p:nvPr/>
        </p:nvSpPr>
        <p:spPr>
          <a:xfrm>
            <a:off x="2890772" y="4307013"/>
            <a:ext cx="1753236" cy="115070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よい</a:t>
            </a:r>
            <a:endParaRPr lang="en-US" altLang="ja-JP" sz="20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0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おこない</a:t>
            </a:r>
            <a:endParaRPr lang="ko-KR" altLang="en-US" sz="2000" b="1" dirty="0">
              <a:solidFill>
                <a:schemeClr val="tx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2904840" y="5457719"/>
            <a:ext cx="1739168" cy="100811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しゅうきょう</a:t>
            </a:r>
            <a:endParaRPr lang="ko-KR" altLang="en-US" sz="2000" b="1" dirty="0">
              <a:solidFill>
                <a:schemeClr val="tx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1724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0" y="339718"/>
            <a:ext cx="9144000" cy="713018"/>
          </a:xfrm>
          <a:prstGeom prst="rightArrow">
            <a:avLst>
              <a:gd name="adj1" fmla="val 81846"/>
              <a:gd name="adj2" fmla="val 20144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spc="3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ja-JP" altLang="en-US" sz="3200" spc="3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ほろびと　すくいの　</a:t>
            </a:r>
            <a:r>
              <a:rPr lang="en-US" altLang="ko-KR" sz="3200" spc="3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lang="ja-JP" altLang="en-US" sz="3200" spc="300" dirty="0" err="1">
                <a:solidFill>
                  <a:srgbClr val="FFFF00"/>
                </a:solidFill>
                <a:latin typeface="ＭＳ Ｐゴシック" panose="020B0600070205080204" pitchFamily="50" charset="-128"/>
              </a:rPr>
              <a:t>つの</a:t>
            </a:r>
            <a:r>
              <a:rPr lang="ko-KR" altLang="en-US" sz="3200" spc="300" dirty="0">
                <a:solidFill>
                  <a:srgbClr val="FFFF0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</a:rPr>
              <a:t>じょうけん</a:t>
            </a:r>
            <a:endParaRPr lang="ko-KR" altLang="en-US" sz="3200" spc="3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05851"/>
            <a:ext cx="4644515" cy="357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육각형 5"/>
          <p:cNvSpPr/>
          <p:nvPr/>
        </p:nvSpPr>
        <p:spPr>
          <a:xfrm>
            <a:off x="191417" y="3485937"/>
            <a:ext cx="2304256" cy="1464406"/>
          </a:xfrm>
          <a:prstGeom prst="hex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かみさまの</a:t>
            </a:r>
            <a:endParaRPr lang="en-US" altLang="ja-JP" sz="2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</a:t>
            </a:r>
            <a:endParaRPr lang="en-US" altLang="ko-KR" sz="2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육각형 8"/>
          <p:cNvSpPr/>
          <p:nvPr/>
        </p:nvSpPr>
        <p:spPr>
          <a:xfrm>
            <a:off x="683568" y="1807327"/>
            <a:ext cx="2194821" cy="1464406"/>
          </a:xfrm>
          <a:prstGeom prst="hex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ひとと</a:t>
            </a:r>
            <a:endParaRPr lang="en-US" altLang="ja-JP" sz="2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なって</a:t>
            </a:r>
            <a:endParaRPr lang="en-US" altLang="ko-KR" sz="2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육각형 10"/>
          <p:cNvSpPr/>
          <p:nvPr/>
        </p:nvSpPr>
        <p:spPr>
          <a:xfrm>
            <a:off x="3415821" y="1419563"/>
            <a:ext cx="2304256" cy="1464406"/>
          </a:xfrm>
          <a:prstGeom prst="hex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つみが</a:t>
            </a:r>
            <a:endParaRPr lang="en-US" altLang="ja-JP" sz="2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ない</a:t>
            </a:r>
            <a:endParaRPr lang="en-US" altLang="ko-KR" sz="2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육각형 11"/>
          <p:cNvSpPr/>
          <p:nvPr/>
        </p:nvSpPr>
        <p:spPr>
          <a:xfrm>
            <a:off x="6160967" y="1807327"/>
            <a:ext cx="2304256" cy="1464406"/>
          </a:xfrm>
          <a:prstGeom prst="hex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じゅうじかの</a:t>
            </a:r>
            <a:endParaRPr lang="en-US" altLang="ja-JP" sz="2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</a:t>
            </a:r>
            <a:endParaRPr lang="en-US" altLang="ko-KR" sz="2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육각형 12"/>
          <p:cNvSpPr/>
          <p:nvPr/>
        </p:nvSpPr>
        <p:spPr>
          <a:xfrm>
            <a:off x="6463778" y="3523044"/>
            <a:ext cx="2304256" cy="1464406"/>
          </a:xfrm>
          <a:prstGeom prst="hex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ふっかつ</a:t>
            </a:r>
            <a:endParaRPr lang="en-US" altLang="ko-KR" sz="2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159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액자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오른쪽 화살표 11"/>
          <p:cNvSpPr/>
          <p:nvPr/>
        </p:nvSpPr>
        <p:spPr>
          <a:xfrm>
            <a:off x="0" y="353723"/>
            <a:ext cx="9144000" cy="713018"/>
          </a:xfrm>
          <a:prstGeom prst="rightArrow">
            <a:avLst>
              <a:gd name="adj1" fmla="val 81846"/>
              <a:gd name="adj2" fmla="val 20144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かみさまの　ほうほうが　あります</a:t>
            </a:r>
            <a:endParaRPr lang="ko-KR" altLang="en-US" sz="3200" spc="3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779912" y="1322410"/>
            <a:ext cx="4896544" cy="5058917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なぜなら、キリスト・イエス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ある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、いのち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みたまの　げんりが、つみと　しの　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げんり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から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、あなた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　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かいほうした　から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です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ローマ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8:2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3996444" cy="394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19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-21704" y="257280"/>
            <a:ext cx="9144000" cy="1443528"/>
          </a:xfrm>
          <a:prstGeom prst="rightArrow">
            <a:avLst>
              <a:gd name="adj1" fmla="val 81846"/>
              <a:gd name="adj2" fmla="val 20144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キリストの　あいは</a:t>
            </a:r>
            <a:endParaRPr lang="en-US" altLang="ja-JP" sz="3200" spc="3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だれも　きりはなすことは　できません</a:t>
            </a:r>
            <a:endParaRPr lang="ko-KR" altLang="en-US" sz="3200" spc="3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958088"/>
            <a:ext cx="4378947" cy="403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1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358530"/>
            <a:ext cx="3888432" cy="288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26744"/>
            <a:ext cx="5496452" cy="371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-21704" y="257280"/>
            <a:ext cx="9144000" cy="1011480"/>
          </a:xfrm>
          <a:prstGeom prst="rightArrow">
            <a:avLst>
              <a:gd name="adj1" fmla="val 81846"/>
              <a:gd name="adj2" fmla="val 20144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でんどうは　いちばん　おおきな　あいを　</a:t>
            </a:r>
            <a:endParaRPr lang="en-US" altLang="ja-JP" sz="2800" spc="3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つたえることです</a:t>
            </a:r>
            <a:endParaRPr lang="ko-KR" altLang="en-US" sz="2800" spc="3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3358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291</Words>
  <Application>Microsoft Office PowerPoint</Application>
  <PresentationFormat>画面に合わせる (4:3)</PresentationFormat>
  <Paragraphs>72</Paragraphs>
  <Slides>10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9" baseType="lpstr">
      <vt:lpstr>굴림</vt:lpstr>
      <vt:lpstr>HY견고딕</vt:lpstr>
      <vt:lpstr>HY강B</vt:lpstr>
      <vt:lpstr>Lucida Grande</vt:lpstr>
      <vt:lpstr>맑은 고딕</vt:lpstr>
      <vt:lpstr>ＭＳ Ｐゴシック</vt:lpstr>
      <vt:lpstr>Arial</vt:lpstr>
      <vt:lpstr>Helvetica</vt:lpstr>
      <vt:lpstr>Office 테마</vt:lpstr>
      <vt:lpstr>だれも　ひきはなせない すくいの　ちから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영혼사랑</dc:title>
  <dc:creator>김지영</dc:creator>
  <cp:lastModifiedBy>佐々木智香子</cp:lastModifiedBy>
  <cp:revision>126</cp:revision>
  <dcterms:created xsi:type="dcterms:W3CDTF">2017-08-25T05:53:34Z</dcterms:created>
  <dcterms:modified xsi:type="dcterms:W3CDTF">2017-12-22T11:55:16Z</dcterms:modified>
</cp:coreProperties>
</file>