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8" r:id="rId3"/>
    <p:sldId id="309" r:id="rId4"/>
    <p:sldId id="310" r:id="rId5"/>
    <p:sldId id="306" r:id="rId6"/>
    <p:sldId id="295" r:id="rId7"/>
    <p:sldId id="293" r:id="rId8"/>
    <p:sldId id="307" r:id="rId9"/>
    <p:sldId id="305" r:id="rId10"/>
    <p:sldId id="298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009900"/>
    <a:srgbClr val="FF5050"/>
    <a:srgbClr val="C9FFC9"/>
    <a:srgbClr val="FFCCFF"/>
    <a:srgbClr val="71DAFF"/>
    <a:srgbClr val="FFCC99"/>
    <a:srgbClr val="9FE6FF"/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1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9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そうすれば、苦難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問題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,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学業に勝つ力ができます</a:t>
            </a:r>
          </a:p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このように霊的な頂上、</a:t>
            </a:r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TOP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にあがりましょう。</a:t>
            </a:r>
          </a:p>
          <a:p>
            <a:r>
              <a:rPr lang="en-US" altLang="ja-JP" sz="2200" dirty="0" smtClean="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の道を歩みましょう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7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9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みことばが人となって、キリストがこの地に来られた理由は、私たちのたましいを救うためです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0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生きているとき、救われないなら、永遠な地獄に行くようになります</a:t>
            </a:r>
            <a:endParaRPr lang="ko-KR" altLang="en-US" sz="2200" dirty="0" smtClean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1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いちど空くられた人は、永遠に滅びません。ですから、伝道の祝福も永遠です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9144000" cy="61562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128792" cy="14076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dirty="0" smtClean="0">
                <a:latin typeface="+mn-ea"/>
                <a:ea typeface="+mn-ea"/>
              </a:rPr>
              <a:t>えいえんな　こと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6000" y="1844824"/>
            <a:ext cx="4572000" cy="6480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000" dirty="0">
                <a:solidFill>
                  <a:schemeClr val="tx2"/>
                </a:solidFill>
                <a:latin typeface="+mn-ea"/>
              </a:rPr>
              <a:t>ローマ</a:t>
            </a:r>
            <a:r>
              <a:rPr lang="en-US" altLang="ko-KR" sz="40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16:25-27</a:t>
            </a:r>
            <a:endParaRPr lang="ko-KR" altLang="en-US" sz="40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8860"/>
            <a:ext cx="3226756" cy="433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393620" y="1423396"/>
            <a:ext cx="6194604" cy="1213516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　りかい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もんだい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かいけつ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85026" y="2780928"/>
            <a:ext cx="6050588" cy="10357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　りかい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ことの　かいふく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85026" y="4077072"/>
            <a:ext cx="6050588" cy="64807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せいかつの　もんだい</a:t>
            </a:r>
            <a:r>
              <a:rPr lang="ko-KR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かてい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-21704" y="257280"/>
            <a:ext cx="9144000" cy="115549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レムナントが　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かいすべきこと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09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13351" y="1322411"/>
            <a:ext cx="4168993" cy="5280858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なぜなら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キリスト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・イエス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に　ある、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いのちの　みたまの　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げんりが、つみと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しの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げんり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、あなた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を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かいほうした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からです。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ローマ</a:t>
            </a:r>
            <a:r>
              <a:rPr lang="en-US" altLang="ko-KR" sz="2800" dirty="0" smtClean="0">
                <a:solidFill>
                  <a:schemeClr val="tx1"/>
                </a:solidFill>
                <a:latin typeface="+mn-ea"/>
              </a:rPr>
              <a:t>8:2)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1043608" y="385258"/>
            <a:ext cx="7272808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わたしは　だれでしょうか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55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1200" y="1611103"/>
            <a:ext cx="2376264" cy="198965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みことばもくそう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04091"/>
            <a:ext cx="8640960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かみさまに　しゅうちゅうする　しあわせな　じかん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162607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ていこくいのり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796136" y="1369402"/>
            <a:ext cx="2572501" cy="2132638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れいはい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016224" cy="188585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じぞく</a:t>
            </a:r>
            <a:endParaRPr lang="en-US" altLang="ko-KR" sz="32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34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744415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744416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ついてくる　けっか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2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45" y="1461399"/>
            <a:ext cx="9144000" cy="6156230"/>
          </a:xfrm>
          <a:prstGeom prst="rect">
            <a:avLst/>
          </a:prstGeom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202488"/>
            <a:ext cx="9144000" cy="922256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えいえんな　ことが　あります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6156176" y="1395547"/>
            <a:ext cx="2304256" cy="1313373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かみさまの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latin typeface="+mn-ea"/>
              </a:rPr>
              <a:t>みことば</a:t>
            </a:r>
            <a:endParaRPr lang="en-US" altLang="ko-KR" sz="2800" dirty="0" smtClean="0">
              <a:latin typeface="+mn-ea"/>
            </a:endParaRPr>
          </a:p>
        </p:txBody>
      </p:sp>
      <p:sp>
        <p:nvSpPr>
          <p:cNvPr id="9" name="육각형 8"/>
          <p:cNvSpPr/>
          <p:nvPr/>
        </p:nvSpPr>
        <p:spPr>
          <a:xfrm>
            <a:off x="755576" y="4581700"/>
            <a:ext cx="2194821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latin typeface="+mn-ea"/>
              </a:rPr>
              <a:t>にんげんの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ja-JP" altLang="en-US" sz="2800" dirty="0" smtClean="0">
                <a:latin typeface="+mn-ea"/>
              </a:rPr>
              <a:t>たましい</a:t>
            </a:r>
            <a:endParaRPr lang="en-US" altLang="ko-KR" sz="2800" dirty="0" smtClean="0">
              <a:latin typeface="+mn-ea"/>
            </a:endParaRPr>
          </a:p>
        </p:txBody>
      </p:sp>
      <p:sp>
        <p:nvSpPr>
          <p:cNvPr id="11" name="육각형 10"/>
          <p:cNvSpPr/>
          <p:nvPr/>
        </p:nvSpPr>
        <p:spPr>
          <a:xfrm>
            <a:off x="6172871" y="3807311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めつぼう</a:t>
            </a:r>
            <a:endParaRPr lang="en-US" altLang="ja-JP" sz="2800" dirty="0" smtClean="0">
              <a:latin typeface="+mn-ea"/>
            </a:endParaRPr>
          </a:p>
          <a:p>
            <a:pPr algn="ctr"/>
            <a:r>
              <a:rPr lang="en-US" altLang="ko-KR" sz="2800" dirty="0" smtClean="0">
                <a:latin typeface="+mn-ea"/>
              </a:rPr>
              <a:t>=</a:t>
            </a:r>
            <a:r>
              <a:rPr lang="ja-JP" altLang="en-US" sz="2800" dirty="0" smtClean="0">
                <a:latin typeface="+mn-ea"/>
              </a:rPr>
              <a:t>じごく</a:t>
            </a:r>
            <a:endParaRPr lang="en-US" altLang="ko-KR" sz="2800" dirty="0" smtClean="0">
              <a:latin typeface="+mn-ea"/>
            </a:endParaRPr>
          </a:p>
        </p:txBody>
      </p:sp>
      <p:sp>
        <p:nvSpPr>
          <p:cNvPr id="12" name="육각형 11"/>
          <p:cNvSpPr/>
          <p:nvPr/>
        </p:nvSpPr>
        <p:spPr>
          <a:xfrm>
            <a:off x="971600" y="1700808"/>
            <a:ext cx="2304256" cy="1464406"/>
          </a:xfrm>
          <a:prstGeom prst="hex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すくい</a:t>
            </a:r>
            <a:endParaRPr lang="en-US" altLang="ko-KR" sz="2800" dirty="0" smtClean="0">
              <a:latin typeface="+mn-ea"/>
            </a:endParaRPr>
          </a:p>
          <a:p>
            <a:pPr algn="ctr"/>
            <a:r>
              <a:rPr lang="en-US" altLang="ko-KR" sz="2800" dirty="0" smtClean="0">
                <a:latin typeface="+mn-ea"/>
              </a:rPr>
              <a:t>=</a:t>
            </a:r>
            <a:r>
              <a:rPr lang="ja-JP" altLang="en-US" sz="2800" dirty="0" err="1" smtClean="0">
                <a:latin typeface="+mn-ea"/>
              </a:rPr>
              <a:t>てん</a:t>
            </a:r>
            <a:r>
              <a:rPr lang="ja-JP" altLang="en-US" sz="2800" dirty="0" smtClean="0">
                <a:latin typeface="+mn-ea"/>
              </a:rPr>
              <a:t>ごく</a:t>
            </a:r>
            <a:endParaRPr lang="en-US" altLang="ko-KR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15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%EC%B2%9C%EC%A7%80%EC%B0%BD%EC%A1%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" y="1196752"/>
            <a:ext cx="8771602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액자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0" y="116632"/>
            <a:ext cx="9144000" cy="129614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かみさまの　</a:t>
            </a:r>
            <a:r>
              <a:rPr lang="ja-JP" altLang="en-US" sz="3200" spc="300" dirty="0" err="1" smtClean="0">
                <a:solidFill>
                  <a:schemeClr val="bg1"/>
                </a:solidFill>
                <a:latin typeface="+mn-ea"/>
              </a:rPr>
              <a:t>み</a:t>
            </a:r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ことばと　</a:t>
            </a:r>
            <a:endParaRPr lang="en-US" altLang="ja-JP" sz="3200" spc="3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spc="300" dirty="0" err="1" smtClean="0">
                <a:solidFill>
                  <a:schemeClr val="bg1"/>
                </a:solidFill>
                <a:latin typeface="+mn-ea"/>
              </a:rPr>
              <a:t>にんげんの</a:t>
            </a:r>
            <a:r>
              <a:rPr lang="ja-JP" altLang="en-US" sz="3200" spc="300" dirty="0" smtClean="0">
                <a:solidFill>
                  <a:schemeClr val="bg1"/>
                </a:solidFill>
                <a:latin typeface="+mn-ea"/>
              </a:rPr>
              <a:t>　たましいは　えいえんです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932040" y="2204864"/>
            <a:ext cx="3744416" cy="417646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くさは　かれ、</a:t>
            </a:r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はなは　しぼむ。</a:t>
            </a:r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だが、わたしたちの</a:t>
            </a:r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　かみの　ことばは</a:t>
            </a:r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　えいえんに　たつ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ko-KR" sz="2800" b="1" dirty="0" smtClean="0">
                <a:solidFill>
                  <a:schemeClr val="tx1"/>
                </a:solidFill>
                <a:latin typeface="+mn-ea"/>
              </a:rPr>
            </a:b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イザヤ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40:8</a:t>
            </a:r>
            <a:r>
              <a:rPr lang="en-US" altLang="ko-KR" sz="2800" b="1" dirty="0" smtClean="0"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2" name="오각형 1"/>
          <p:cNvSpPr/>
          <p:nvPr/>
        </p:nvSpPr>
        <p:spPr>
          <a:xfrm>
            <a:off x="251520" y="1556792"/>
            <a:ext cx="7272808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かみさまが　</a:t>
            </a:r>
            <a:r>
              <a:rPr lang="ja-JP" altLang="en-US" sz="2800" b="1" dirty="0" err="1" smtClean="0">
                <a:solidFill>
                  <a:schemeClr val="tx1"/>
                </a:solidFill>
                <a:latin typeface="+mn-ea"/>
              </a:rPr>
              <a:t>み</a:t>
            </a:r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ことばで　</a:t>
            </a:r>
            <a:endParaRPr lang="en-US" altLang="ja-JP" sz="28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+mn-ea"/>
              </a:rPr>
              <a:t>ぜんちを　そうぞうされました</a:t>
            </a:r>
            <a:endParaRPr lang="ko-KR" altLang="en-US" sz="28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8927" y="260648"/>
            <a:ext cx="8623553" cy="633670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5" y="3004690"/>
            <a:ext cx="4824535" cy="357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오각형 7"/>
          <p:cNvSpPr/>
          <p:nvPr/>
        </p:nvSpPr>
        <p:spPr>
          <a:xfrm>
            <a:off x="268927" y="1799638"/>
            <a:ext cx="7272808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+mn-ea"/>
              </a:rPr>
              <a:t>ことばは　ひととなって　こられました</a:t>
            </a:r>
            <a:endParaRPr lang="ko-KR" altLang="en-US" sz="3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16632"/>
            <a:ext cx="9144000" cy="129614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spc="300" dirty="0">
                <a:solidFill>
                  <a:schemeClr val="bg1"/>
                </a:solidFill>
                <a:latin typeface="+mn-ea"/>
              </a:rPr>
              <a:t>かみさまの　</a:t>
            </a:r>
            <a:r>
              <a:rPr lang="ja-JP" altLang="en-US" sz="3200" spc="300" dirty="0" err="1">
                <a:solidFill>
                  <a:schemeClr val="bg1"/>
                </a:solidFill>
                <a:latin typeface="+mn-ea"/>
              </a:rPr>
              <a:t>み</a:t>
            </a:r>
            <a:r>
              <a:rPr lang="ja-JP" altLang="en-US" sz="3200" spc="300" dirty="0">
                <a:solidFill>
                  <a:schemeClr val="bg1"/>
                </a:solidFill>
                <a:latin typeface="+mn-ea"/>
              </a:rPr>
              <a:t>ことばと　</a:t>
            </a:r>
            <a:endParaRPr lang="en-US" altLang="ja-JP" sz="3200" spc="3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3200" spc="300" dirty="0" err="1">
                <a:solidFill>
                  <a:schemeClr val="bg1"/>
                </a:solidFill>
                <a:latin typeface="+mn-ea"/>
              </a:rPr>
              <a:t>にんげんの</a:t>
            </a:r>
            <a:r>
              <a:rPr lang="ja-JP" altLang="en-US" sz="3200" spc="300" dirty="0">
                <a:solidFill>
                  <a:schemeClr val="bg1"/>
                </a:solidFill>
                <a:latin typeface="+mn-ea"/>
              </a:rPr>
              <a:t>　たましいは　えいえんです</a:t>
            </a:r>
            <a:endParaRPr lang="ko-KR" altLang="en-US" sz="3200" spc="3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2776"/>
            <a:ext cx="8496944" cy="5184576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268925" y="1556792"/>
            <a:ext cx="7831465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かねもちと　ラザロの　たとえを　とおして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いわれました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0" y="116632"/>
            <a:ext cx="9144000" cy="1296144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めつぼうも　えいえんです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각형 8"/>
          <p:cNvSpPr/>
          <p:nvPr/>
        </p:nvSpPr>
        <p:spPr>
          <a:xfrm>
            <a:off x="246263" y="3212976"/>
            <a:ext cx="8430193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あくまと　その　つかい</a:t>
            </a:r>
            <a:r>
              <a:rPr lang="ja-JP" altLang="en-US" sz="28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ために　そなえられた　えいえんな　ひ　です</a:t>
            </a:r>
            <a:r>
              <a:rPr lang="en-US" altLang="ko-KR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 </a:t>
            </a:r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じごく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45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1" y="2874197"/>
            <a:ext cx="5496452" cy="371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21704" y="188640"/>
            <a:ext cx="9144000" cy="1042022"/>
          </a:xfrm>
          <a:prstGeom prst="rightArrow">
            <a:avLst>
              <a:gd name="adj1" fmla="val 81846"/>
              <a:gd name="adj2" fmla="val 201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spc="3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すくいも　えいえんです</a:t>
            </a:r>
            <a:endParaRPr lang="ko-KR" altLang="en-US" sz="3200" spc="3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268925" y="1230662"/>
            <a:ext cx="8647399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　される　ひとを　</a:t>
            </a:r>
            <a:endParaRPr lang="en-US" altLang="ja-JP" sz="2800" b="1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よよに　わたって　ながいあいだ　そなえられました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274863" y="2164994"/>
            <a:ext cx="8654324" cy="79208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でんどうしゃの　むくいは　とこしえまで　あります</a:t>
            </a:r>
            <a:endParaRPr lang="ko-KR" altLang="en-US" sz="2800" b="1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35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</TotalTime>
  <Words>229</Words>
  <Application>Microsoft Office PowerPoint</Application>
  <PresentationFormat>画面に合わせる (4:3)</PresentationFormat>
  <Paragraphs>65</Paragraphs>
  <Slides>10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굴림</vt:lpstr>
      <vt:lpstr>HY견고딕</vt:lpstr>
      <vt:lpstr>HY강B</vt:lpstr>
      <vt:lpstr>Lucida Grande</vt:lpstr>
      <vt:lpstr>맑은 고딕</vt:lpstr>
      <vt:lpstr>ＭＳ Ｐゴシック</vt:lpstr>
      <vt:lpstr>Arial</vt:lpstr>
      <vt:lpstr>Helvetica</vt:lpstr>
      <vt:lpstr>Office 테마</vt:lpstr>
      <vt:lpstr>えいえんな　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129</cp:revision>
  <dcterms:created xsi:type="dcterms:W3CDTF">2017-08-25T05:53:34Z</dcterms:created>
  <dcterms:modified xsi:type="dcterms:W3CDTF">2017-12-30T02:05:11Z</dcterms:modified>
</cp:coreProperties>
</file>