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1" r:id="rId4"/>
    <p:sldId id="262" r:id="rId5"/>
    <p:sldId id="264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00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4993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6428" y="9258300"/>
            <a:ext cx="339244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스크린샷 2017-03-09 오후 5.53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780" y="-44233"/>
            <a:ext cx="13682360" cy="984206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ja-JP" altLang="en-US" sz="6000" b="1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めつぼう　けいこ</a:t>
            </a:r>
            <a:r>
              <a:rPr lang="ja-JP" altLang="en-US" sz="6000" b="1" dirty="0" err="1" smtClean="0">
                <a:latin typeface="HGP明朝E" panose="02020900000000000000" pitchFamily="18" charset="-128"/>
                <a:ea typeface="HGP明朝E" panose="02020900000000000000" pitchFamily="18" charset="-128"/>
              </a:rPr>
              <a:t>く</a:t>
            </a:r>
            <a:r>
              <a:rPr sz="6000" b="1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 </a:t>
            </a:r>
            <a:r>
              <a:rPr lang="en-US" altLang="ja-JP" sz="6000" b="1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–</a:t>
            </a:r>
            <a:r>
              <a:rPr sz="6000" b="1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 </a:t>
            </a:r>
            <a:r>
              <a:rPr lang="ja-JP" altLang="en-US" sz="6000" b="1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しゅの　</a:t>
            </a:r>
            <a:r>
              <a:rPr lang="ja-JP" altLang="en-US" sz="6000" b="1" dirty="0" err="1" smtClean="0">
                <a:latin typeface="HGP明朝E" panose="02020900000000000000" pitchFamily="18" charset="-128"/>
                <a:ea typeface="HGP明朝E" panose="02020900000000000000" pitchFamily="18" charset="-128"/>
              </a:rPr>
              <a:t>ひ</a:t>
            </a:r>
            <a:endParaRPr sz="6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21" name="Shape 121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ゼパニヤ</a:t>
            </a:r>
            <a:r>
              <a:rPr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1:14~15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2"/>
          <p:cNvSpPr>
            <a:spLocks noChangeArrowheads="1"/>
          </p:cNvSpPr>
          <p:nvPr/>
        </p:nvSpPr>
        <p:spPr bwMode="auto">
          <a:xfrm>
            <a:off x="0" y="260648"/>
            <a:ext cx="13004800" cy="792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>
              <a:buFont typeface="Arial" charset="0"/>
              <a:buNone/>
            </a:pP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ゼパニヤ</a:t>
            </a:r>
            <a:r>
              <a:rPr lang="en-US" altLang="ko-KR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1:14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ko-KR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endParaRPr lang="en-US" altLang="ko-KR" sz="4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buFont typeface="Arial" charset="0"/>
              <a:buNone/>
            </a:pPr>
            <a:endParaRPr lang="en-US" altLang="ko-KR" sz="4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buNone/>
            </a:pPr>
            <a:r>
              <a:rPr lang="en-US" altLang="ko-KR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</a:t>
            </a:r>
            <a:r>
              <a:rPr lang="en-US" altLang="ko-KR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おおいなる　</a:t>
            </a:r>
            <a:r>
              <a:rPr lang="ja-JP" altLang="en-US" sz="48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ひは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ちかい</a:t>
            </a: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。それ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</a:t>
            </a:r>
            <a:endParaRPr lang="en-US" altLang="ja-JP" sz="4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buNone/>
            </a:pP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ちかく、ひじょうに　はやく　くる。きけ。しゅの　</a:t>
            </a:r>
            <a:endParaRPr lang="en-US" altLang="ja-JP" sz="4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buNone/>
            </a:pPr>
            <a:r>
              <a:rPr lang="ja-JP" altLang="en-US" sz="48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ひを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。ゆうしも　はげしく　さけぶ。</a:t>
            </a:r>
            <a:endParaRPr lang="en-US" altLang="ja-JP" sz="4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buNone/>
            </a:pPr>
            <a:endParaRPr lang="en-US" altLang="ko-KR" sz="4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buNone/>
            </a:pPr>
            <a:r>
              <a:rPr lang="en-US" altLang="ko-KR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en-US" altLang="ko-KR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そのひは　はげしい　いかりの　ひ、くなんと　</a:t>
            </a:r>
            <a:endParaRPr lang="en-US" altLang="ja-JP" sz="4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buNone/>
            </a:pP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くのうの　ひ、こうはいと　めつぼうの　ひ、</a:t>
            </a: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やみ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</a:t>
            </a:r>
            <a:endParaRPr lang="en-US" altLang="ja-JP" sz="4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buNone/>
            </a:pP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あんこくの　ひ、くもと　</a:t>
            </a:r>
            <a:r>
              <a:rPr lang="ja-JP" altLang="en-US" sz="48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くら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やみの　ひ、</a:t>
            </a:r>
            <a:endParaRPr lang="en-US" altLang="ko-KR" sz="4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911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스크린샷 2017-03-09 오후 5.52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2711"/>
            <a:ext cx="13004800" cy="981902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0" y="39143"/>
            <a:ext cx="13127136" cy="2159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4800" dirty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en-US" sz="4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ちの　おもてから</a:t>
            </a: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、すべてのもの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とりのぞく</a:t>
            </a:r>
            <a:r>
              <a:rPr 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endParaRPr sz="4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33362" y="2414983"/>
            <a:ext cx="11845702" cy="1871122"/>
          </a:xfrm>
          <a:prstGeom prst="roundRect">
            <a:avLst>
              <a:gd name="adj" fmla="val 10181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Off val="-15046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わるものどもを　つまずかせ、ひとを　</a:t>
            </a:r>
            <a:r>
              <a:rPr lang="ja-JP" altLang="en-US" sz="4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ちの</a:t>
            </a:r>
            <a:endParaRPr lang="en-US" altLang="ja-JP" sz="4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おもてから　たちほろぼす</a:t>
            </a:r>
            <a:endParaRPr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33362" y="4690550"/>
            <a:ext cx="11845702" cy="1871123"/>
          </a:xfrm>
          <a:prstGeom prst="roundRect">
            <a:avLst>
              <a:gd name="adj" fmla="val 10181"/>
            </a:avLst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</a:t>
            </a:r>
            <a:r>
              <a:rPr lang="ja-JP" altLang="en-US" sz="4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ばしょ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、バアル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のこりの　ものと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たちほろぼす</a:t>
            </a:r>
            <a:endParaRPr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633362" y="6966118"/>
            <a:ext cx="11845702" cy="1871122"/>
          </a:xfrm>
          <a:prstGeom prst="roundRect">
            <a:avLst>
              <a:gd name="adj" fmla="val 10181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hueOff val="-194191"/>
                  <a:satOff val="-4488"/>
                  <a:lumOff val="-2115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100"/>
            </a:lvl1pPr>
          </a:lstStyle>
          <a:p>
            <a:r>
              <a:rPr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おくじょうで　てんの　ばんしょうを　おがむ　ものども</a:t>
            </a:r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しゅを　たずねもとめず、しゅを　もとめない　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ものどもを　たちほろぼす</a:t>
            </a:r>
            <a:endParaRPr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  <p:bldP spid="136" grpId="0" animBg="1"/>
      <p:bldP spid="137" grpId="0" animBg="1"/>
      <p:bldP spid="1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주일 준비\스바냐 그림\스바냐 그림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60"/>
            <a:ext cx="13004800" cy="978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381720" y="-291406"/>
            <a:ext cx="12119132" cy="2159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6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4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en-US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ja-JP" altLang="en-US" sz="4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かみで　ある　しゅの　まえに　しずまれ</a:t>
            </a:r>
            <a:r>
              <a:rPr lang="en-US" altLang="ja-JP" sz="4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…</a:t>
            </a:r>
            <a:r>
              <a:rPr lang="en-US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endParaRPr sz="4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521068" y="1924472"/>
            <a:ext cx="11979785" cy="1888618"/>
          </a:xfrm>
          <a:prstGeom prst="rect">
            <a:avLst/>
          </a:prstGeom>
          <a:gradFill>
            <a:gsLst>
              <a:gs pos="0">
                <a:schemeClr val="accent4">
                  <a:hueOff val="102361"/>
                  <a:satOff val="14118"/>
                  <a:lumOff val="10675"/>
                </a:schemeClr>
              </a:gs>
              <a:gs pos="100000">
                <a:schemeClr val="accent4">
                  <a:satOff val="21012"/>
                  <a:lumOff val="-15996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9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rPr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1) </a:t>
            </a:r>
            <a:r>
              <a:rPr 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　</a:t>
            </a:r>
            <a:r>
              <a:rPr lang="ja-JP" altLang="en-US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ひは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ちかい</a:t>
            </a:r>
            <a:r>
              <a:rPr 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endParaRPr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521067" y="4300791"/>
            <a:ext cx="11979785" cy="188861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hueOff val="247804"/>
                  <a:satOff val="19260"/>
                  <a:lumOff val="-1098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3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けものを　ほふる　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ひに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、わたし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しゅちょうたちや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おうじたち、が</a:t>
            </a:r>
            <a:r>
              <a:rPr lang="ja-JP" altLang="en-US" sz="4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こくの　ふくを　まとった　すべての　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ものを　ばっする</a:t>
            </a:r>
            <a:r>
              <a:rPr 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endParaRPr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521067" y="6660589"/>
            <a:ext cx="11979785" cy="1888619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hueOff val="1072396"/>
                  <a:satOff val="5650"/>
                  <a:lumOff val="-11199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さけびごえが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おこる</a:t>
            </a:r>
            <a:endParaRPr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animBg="1" advAuto="0"/>
      <p:bldP spid="141" grpId="0" animBg="1"/>
      <p:bldP spid="142" grpId="0" animBg="1"/>
      <p:bldP spid="1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주일 준비\스바냐 그림\스바냐 그림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453728" y="-630856"/>
            <a:ext cx="11995731" cy="2159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4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en-US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ja-JP" altLang="en-US" sz="4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　おおいなる　</a:t>
            </a:r>
            <a:r>
              <a:rPr lang="ja-JP" altLang="en-US" sz="44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ひは</a:t>
            </a:r>
            <a:r>
              <a:rPr lang="ja-JP" altLang="en-US" sz="440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ちかい</a:t>
            </a:r>
            <a:r>
              <a:rPr lang="en-US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endParaRPr sz="4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1749872" y="663874"/>
            <a:ext cx="4032448" cy="3384375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hueOff val="247804"/>
                  <a:satOff val="19260"/>
                  <a:lumOff val="-1098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5700"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 sz="5700"/>
            </a:pP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ちかく、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 sz="5700"/>
            </a:pP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ひじょうに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 sz="5700"/>
            </a:pP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はやく　くる</a:t>
            </a:r>
            <a:endParaRPr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1749872" y="3472186"/>
            <a:ext cx="4032448" cy="338437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203473"/>
                  <a:lumOff val="-13814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5700"/>
            </a:pP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はげしく</a:t>
            </a:r>
            <a:endParaRPr lang="en-US" altLang="ja-JP" sz="4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 sz="5700"/>
            </a:pP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さけぶ</a:t>
            </a:r>
            <a:endParaRPr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749872" y="6352506"/>
            <a:ext cx="4032448" cy="338437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Off val="-15046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5700"/>
            </a:pP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やみ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endParaRPr lang="en-US" altLang="ja-JP" sz="4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 sz="5700"/>
            </a:pP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あんこくの</a:t>
            </a:r>
            <a:endParaRPr lang="en-US" altLang="ja-JP" sz="4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 sz="5700"/>
            </a:pP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</a:t>
            </a:r>
            <a:endParaRPr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Shape 151"/>
          <p:cNvSpPr/>
          <p:nvPr/>
        </p:nvSpPr>
        <p:spPr>
          <a:xfrm>
            <a:off x="7627664" y="1779080"/>
            <a:ext cx="4032448" cy="3384376"/>
          </a:xfrm>
          <a:prstGeom prst="ellipse">
            <a:avLst/>
          </a:prstGeom>
          <a:solidFill>
            <a:srgbClr val="00B0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5700"/>
            </a:pP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ひとびとは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 sz="5700"/>
            </a:pP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もうじんの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 sz="5700"/>
            </a:pP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ように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 sz="5700"/>
            </a:pP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あるく</a:t>
            </a:r>
            <a:endParaRPr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Shape 151"/>
          <p:cNvSpPr/>
          <p:nvPr/>
        </p:nvSpPr>
        <p:spPr>
          <a:xfrm>
            <a:off x="7627664" y="4911887"/>
            <a:ext cx="4032448" cy="3384376"/>
          </a:xfrm>
          <a:prstGeom prst="ellipse">
            <a:avLst/>
          </a:prstGeom>
          <a:solidFill>
            <a:srgbClr val="7030A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5700"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ねたみ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 sz="5700"/>
            </a:pP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ひで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 sz="5700"/>
            </a:pP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ぜんどは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 sz="5700"/>
            </a:pP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やきはらわれる</a:t>
            </a:r>
            <a:endParaRPr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  <p:bldP spid="149" grpId="0" animBg="1"/>
      <p:bldP spid="150" grpId="0" animBg="1"/>
      <p:bldP spid="151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88</Words>
  <Application>Microsoft Office PowerPoint</Application>
  <PresentationFormat>ユーザー設定</PresentationFormat>
  <Paragraphs>41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4" baseType="lpstr">
      <vt:lpstr>Apple SD 산돌고딕 Neo 볼드체</vt:lpstr>
      <vt:lpstr>Apple SD 산돌고딕 Neo 옅은체</vt:lpstr>
      <vt:lpstr>Helvetica Light</vt:lpstr>
      <vt:lpstr>Helvetica Neue</vt:lpstr>
      <vt:lpstr>HGP明朝E</vt:lpstr>
      <vt:lpstr>HY견고딕</vt:lpstr>
      <vt:lpstr>ＭＳ Ｐゴシック</vt:lpstr>
      <vt:lpstr>Arial</vt:lpstr>
      <vt:lpstr>Black</vt:lpstr>
      <vt:lpstr>めつぼう　けいこく – しゅの　ひ</vt:lpstr>
      <vt:lpstr>PowerPoint プレゼンテーション</vt:lpstr>
      <vt:lpstr>1. “ちの　おもてから、すべてのものを　とりのぞく”</vt:lpstr>
      <vt:lpstr>2. “かみで　ある　しゅの　まえに　しずまれ…”</vt:lpstr>
      <vt:lpstr>3. “しゅの　おおいなる　ひは　ちかい”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멸망경고 - 여호와의 날</dc:title>
  <dc:creator>Good News</dc:creator>
  <cp:lastModifiedBy>佐々木智香子</cp:lastModifiedBy>
  <cp:revision>17</cp:revision>
  <dcterms:modified xsi:type="dcterms:W3CDTF">2017-03-28T13:32:16Z</dcterms:modified>
</cp:coreProperties>
</file>