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2"/>
    <p:sldId id="267" r:id="rId3"/>
    <p:sldId id="261" r:id="rId4"/>
    <p:sldId id="262" r:id="rId5"/>
    <p:sldId id="264" r:id="rId6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pple SD 산돌고딕 Neo 옅은체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pple SD 산돌고딕 Neo 옅은체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pple SD 산돌고딕 Neo 옅은체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pple SD 산돌고딕 Neo 옅은체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pple SD 산돌고딕 Neo 옅은체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pple SD 산돌고딕 Neo 옅은체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pple SD 산돌고딕 Neo 옅은체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pple SD 산돌고딕 Neo 옅은체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pple SD 산돌고딕 Neo 옅은체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136794"/>
              <a:satOff val="-2150"/>
              <a:lumOff val="15693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3">
              <a:alpha val="35000"/>
            </a:scheme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>
          <a:latin typeface="Apple SD 산돌고딕 Neo 볼드체"/>
          <a:ea typeface="Apple SD 산돌고딕 Neo 볼드체"/>
          <a:cs typeface="Apple SD 산돌고딕 Neo 볼드체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pple SD 산돌고딕 Neo 볼드체"/>
          <a:ea typeface="Apple SD 산돌고딕 Neo 볼드체"/>
          <a:cs typeface="Apple SD 산돌고딕 Neo 볼드체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pple SD 산돌고딕 Neo 볼드체"/>
          <a:ea typeface="Apple SD 산돌고딕 Neo 볼드체"/>
          <a:cs typeface="Apple SD 산돌고딕 Neo 볼드체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300" y="60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3849936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및 부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제목 텍스트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-3175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빈 페이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 - 수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619250" y="660400"/>
            <a:ext cx="9758016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- 가운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 - 수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6718299" y="638919"/>
            <a:ext cx="5325770" cy="82169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제목 텍스트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- 상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, 구분점 및 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231900" indent="-342900">
              <a:spcBef>
                <a:spcPts val="3200"/>
              </a:spcBef>
              <a:defRPr sz="2800"/>
            </a:lvl3pPr>
            <a:lvl4pPr marL="1676400" indent="-342900">
              <a:spcBef>
                <a:spcPts val="3200"/>
              </a:spcBef>
              <a:defRPr sz="2800"/>
            </a:lvl4pPr>
            <a:lvl5pPr marL="2120900" indent="-342900">
              <a:spcBef>
                <a:spcPts val="3200"/>
              </a:spcBef>
              <a:defRPr sz="28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구분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 - 3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6731000" y="49657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6731000" y="6350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9525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인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 i="1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r>
              <a:t>“여기에 인용을 입력하십시오.”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제목 텍스트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26428" y="9258300"/>
            <a:ext cx="339244" cy="3683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pple SD 산돌고딕 Neo 옅은체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pple SD 산돌고딕 Neo 옅은체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pple SD 산돌고딕 Neo 옅은체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pple SD 산돌고딕 Neo 옅은체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pple SD 산돌고딕 Neo 옅은체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pple SD 산돌고딕 Neo 옅은체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pple SD 산돌고딕 Neo 옅은체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pple SD 산돌고딕 Neo 옅은체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pple SD 산돌고딕 Neo 옅은체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pple SD 산돌고딕 Neo 옅은체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pple SD 산돌고딕 Neo 옅은체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pple SD 산돌고딕 Neo 옅은체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pple SD 산돌고딕 Neo 옅은체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pple SD 산돌고딕 Neo 옅은체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pple SD 산돌고딕 Neo 옅은체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pple SD 산돌고딕 Neo 옅은체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pple SD 산돌고딕 Neo 옅은체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pple SD 산돌고딕 Neo 옅은체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pple SD 산돌고딕 Neo 옅은체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pple SD 산돌고딕 Neo 옅은체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pple SD 산돌고딕 Neo 옅은체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pple SD 산돌고딕 Neo 옅은체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pple SD 산돌고딕 Neo 옅은체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pple SD 산돌고딕 Neo 옅은체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pple SD 산돌고딕 Neo 옅은체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pple SD 산돌고딕 Neo 옅은체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pple SD 산돌고딕 Neo 옅은체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스크린샷 2017-03-09 오후 5.53.3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38780" y="-44233"/>
            <a:ext cx="13682360" cy="9842066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Shape 120"/>
          <p:cNvSpPr>
            <a:spLocks noGrp="1"/>
          </p:cNvSpPr>
          <p:nvPr>
            <p:ph type="ctrTitle"/>
          </p:nvPr>
        </p:nvSpPr>
        <p:spPr>
          <a:xfrm>
            <a:off x="1270000" y="1924472"/>
            <a:ext cx="10464800" cy="3302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000000"/>
                </a:solidFill>
                <a:latin typeface="Apple SD 산돌고딕 Neo 볼드체"/>
                <a:ea typeface="Apple SD 산돌고딕 Neo 볼드체"/>
                <a:cs typeface="Apple SD 산돌고딕 Neo 볼드체"/>
                <a:sym typeface="Apple SD 산돌고딕 Neo 볼드체"/>
              </a:defRPr>
            </a:lvl1pPr>
          </a:lstStyle>
          <a:p>
            <a:r>
              <a:rPr lang="ja-JP" altLang="en-US" sz="60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くいあらための　すすめ</a:t>
            </a:r>
            <a:r>
              <a:rPr lang="en-US" altLang="ja-JP" sz="60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/>
            </a:r>
            <a:br>
              <a:rPr lang="en-US" altLang="ja-JP" sz="60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en-US" altLang="ko-KR" sz="60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- </a:t>
            </a:r>
            <a:r>
              <a:rPr lang="ja-JP" altLang="en-US" sz="60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のこりのもの</a:t>
            </a:r>
            <a:endParaRPr sz="6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21" name="Shape 121"/>
          <p:cNvSpPr>
            <a:spLocks noGrp="1"/>
          </p:cNvSpPr>
          <p:nvPr>
            <p:ph type="subTitle" sz="quarter" idx="1"/>
          </p:nvPr>
        </p:nvSpPr>
        <p:spPr>
          <a:xfrm>
            <a:off x="1270000" y="5380856"/>
            <a:ext cx="10464800" cy="1130300"/>
          </a:xfrm>
          <a:prstGeom prst="rect">
            <a:avLst/>
          </a:prstGeom>
        </p:spPr>
        <p:txBody>
          <a:bodyPr/>
          <a:lstStyle>
            <a:lvl1pPr>
              <a:defRPr sz="4500">
                <a:solidFill>
                  <a:srgbClr val="000000"/>
                </a:solidFill>
                <a:latin typeface="Apple SD 산돌고딕 Neo 볼드체"/>
                <a:ea typeface="Apple SD 산돌고딕 Neo 볼드체"/>
                <a:cs typeface="Apple SD 산돌고딕 Neo 볼드체"/>
                <a:sym typeface="Apple SD 산돌고딕 Neo 볼드체"/>
              </a:defRPr>
            </a:lvl1pPr>
          </a:lstStyle>
          <a:p>
            <a:r>
              <a:rPr lang="ja-JP" altLang="en-US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ゼパニヤ</a:t>
            </a:r>
            <a:r>
              <a:rPr lang="en-US" altLang="ko-KR" b="1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2:1~3</a:t>
            </a:r>
            <a:endParaRPr b="1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32"/>
          <p:cNvSpPr>
            <a:spLocks noGrp="1"/>
          </p:cNvSpPr>
          <p:nvPr>
            <p:ph type="title"/>
          </p:nvPr>
        </p:nvSpPr>
        <p:spPr>
          <a:xfrm>
            <a:off x="5291" y="3580656"/>
            <a:ext cx="13004800" cy="2159001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 fontAlgn="base" latinLnBrk="1"/>
            <a:r>
              <a:rPr lang="ja-JP" altLang="en-US" sz="48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ゼパニヤ</a:t>
            </a:r>
            <a:r>
              <a:rPr lang="ko-KR" altLang="en-US" sz="4800" b="1" dirty="0" smtClean="0"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r>
              <a:rPr lang="en-US" altLang="ko-KR" sz="48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2:1</a:t>
            </a:r>
            <a:r>
              <a:rPr lang="ja-JP" altLang="en-US" sz="48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～</a:t>
            </a:r>
            <a:r>
              <a:rPr lang="en-US" altLang="ko-KR" sz="48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en-US" altLang="ko-KR" sz="48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/>
            </a:r>
            <a:br>
              <a:rPr lang="en-US" altLang="ko-KR" sz="48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en-US" altLang="ko-KR" sz="48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/>
            </a:r>
            <a:br>
              <a:rPr lang="en-US" altLang="ko-KR" sz="48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en-US" altLang="ko-KR" sz="44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</a:t>
            </a:r>
            <a:r>
              <a:rPr lang="en-US" altLang="ko-KR" sz="44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/</a:t>
            </a:r>
            <a:r>
              <a:rPr lang="ja-JP" altLang="en-US" sz="44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はじし</a:t>
            </a:r>
            <a:r>
              <a:rPr lang="ja-JP" altLang="en-US" sz="44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らずの　</a:t>
            </a:r>
            <a:r>
              <a:rPr lang="ja-JP" altLang="en-US" sz="4400" b="1" dirty="0" err="1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こくみんよ</a:t>
            </a:r>
            <a:r>
              <a:rPr lang="ja-JP" altLang="en-US" sz="4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。</a:t>
            </a:r>
            <a:r>
              <a:rPr lang="ja-JP" altLang="en-US" sz="44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こぞって　あつまれ、</a:t>
            </a:r>
            <a:r>
              <a:rPr lang="en-US" altLang="ja-JP" sz="44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/>
            </a:r>
            <a:br>
              <a:rPr lang="en-US" altLang="ja-JP" sz="44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sz="4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sz="44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あつまれ</a:t>
            </a:r>
            <a:r>
              <a:rPr lang="ja-JP" altLang="en-US" sz="4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。</a:t>
            </a:r>
            <a:r>
              <a:rPr lang="ko-KR" altLang="en-US" sz="4400" b="1" dirty="0">
                <a:latin typeface="ＭＳ Ｐゴシック" panose="020B0600070205080204" pitchFamily="50" charset="-128"/>
                <a:ea typeface="HY견고딕" panose="02030600000101010101" pitchFamily="18" charset="-127"/>
              </a:rPr>
              <a:t/>
            </a:r>
            <a:br>
              <a:rPr lang="ko-KR" altLang="en-US" sz="4400" b="1" dirty="0">
                <a:latin typeface="ＭＳ Ｐゴシック" panose="020B0600070205080204" pitchFamily="50" charset="-128"/>
                <a:ea typeface="HY견고딕" panose="02030600000101010101" pitchFamily="18" charset="-127"/>
              </a:rPr>
            </a:br>
            <a:r>
              <a:rPr lang="en-US" altLang="ko-KR" sz="4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</a:t>
            </a:r>
            <a:r>
              <a:rPr lang="en-US" altLang="ko-KR" sz="44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/</a:t>
            </a:r>
            <a:r>
              <a:rPr lang="ja-JP" altLang="en-US" sz="44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ひるま</a:t>
            </a:r>
            <a:r>
              <a:rPr lang="ja-JP" altLang="en-US" sz="44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、ふきちらされる　もみ</a:t>
            </a:r>
            <a:r>
              <a:rPr lang="ja-JP" altLang="en-US" sz="4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ja-JP" altLang="en-US" sz="4400" b="1" dirty="0" err="1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らの</a:t>
            </a:r>
            <a:r>
              <a:rPr lang="ja-JP" altLang="en-US" sz="44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よう</a:t>
            </a:r>
            <a:r>
              <a:rPr lang="ja-JP" altLang="en-US" sz="4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に</a:t>
            </a:r>
            <a:r>
              <a:rPr lang="ja-JP" altLang="en-US" sz="44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、</a:t>
            </a:r>
            <a:r>
              <a:rPr lang="en-US" altLang="ja-JP" sz="44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/>
            </a:r>
            <a:br>
              <a:rPr lang="en-US" altLang="ja-JP" sz="44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sz="4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sz="44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あなたがたが　ならない</a:t>
            </a:r>
            <a:r>
              <a:rPr lang="ja-JP" altLang="en-US" sz="4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うちに</a:t>
            </a:r>
            <a:r>
              <a:rPr lang="ja-JP" altLang="en-US" sz="44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。しゅの　もえる　</a:t>
            </a:r>
            <a:r>
              <a:rPr lang="en-US" altLang="ja-JP" sz="44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/>
            </a:r>
            <a:br>
              <a:rPr lang="en-US" altLang="ja-JP" sz="44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sz="4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sz="44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いかり</a:t>
            </a:r>
            <a:r>
              <a:rPr lang="ja-JP" altLang="en-US" sz="4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が、</a:t>
            </a:r>
            <a:r>
              <a:rPr lang="ja-JP" altLang="en-US" sz="44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まだ　あなたがたを　おそわない　うち</a:t>
            </a:r>
            <a:r>
              <a:rPr lang="ja-JP" altLang="en-US" sz="4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に</a:t>
            </a:r>
            <a:r>
              <a:rPr lang="ja-JP" altLang="en-US" sz="44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。</a:t>
            </a:r>
            <a:r>
              <a:rPr lang="en-US" altLang="ja-JP" sz="44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/>
            </a:r>
            <a:br>
              <a:rPr lang="en-US" altLang="ja-JP" sz="44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sz="4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sz="44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しゅの　いかりの　</a:t>
            </a:r>
            <a:r>
              <a:rPr lang="ja-JP" altLang="en-US" sz="4400" b="1" dirty="0" err="1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ひが</a:t>
            </a:r>
            <a:r>
              <a:rPr lang="ja-JP" altLang="en-US" sz="4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、</a:t>
            </a:r>
            <a:r>
              <a:rPr lang="ja-JP" altLang="en-US" sz="44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まだ　あなたがたを　</a:t>
            </a:r>
            <a:r>
              <a:rPr lang="en-US" altLang="ja-JP" sz="44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/>
            </a:r>
            <a:br>
              <a:rPr lang="en-US" altLang="ja-JP" sz="44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sz="4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sz="44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おそわない　うち</a:t>
            </a:r>
            <a:r>
              <a:rPr lang="ja-JP" altLang="en-US" sz="4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に。</a:t>
            </a:r>
            <a:r>
              <a:rPr lang="ko-KR" altLang="en-US" sz="4400" b="1" dirty="0">
                <a:latin typeface="ＭＳ Ｐゴシック" panose="020B0600070205080204" pitchFamily="50" charset="-128"/>
                <a:ea typeface="HY견고딕" panose="02030600000101010101" pitchFamily="18" charset="-127"/>
              </a:rPr>
              <a:t/>
            </a:r>
            <a:br>
              <a:rPr lang="ko-KR" altLang="en-US" sz="4400" b="1" dirty="0">
                <a:latin typeface="ＭＳ Ｐゴシック" panose="020B0600070205080204" pitchFamily="50" charset="-128"/>
                <a:ea typeface="HY견고딕" panose="02030600000101010101" pitchFamily="18" charset="-127"/>
              </a:rPr>
            </a:br>
            <a:r>
              <a:rPr lang="en-US" altLang="ko-KR" sz="4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en-US" altLang="ko-KR" sz="44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/</a:t>
            </a:r>
            <a:r>
              <a:rPr lang="ja-JP" altLang="en-US" sz="44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しゅ</a:t>
            </a:r>
            <a:r>
              <a:rPr lang="ja-JP" altLang="en-US" sz="44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　さだめを　おこなう　このくにの　すべての　</a:t>
            </a:r>
            <a:r>
              <a:rPr lang="en-US" altLang="ja-JP" sz="44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/>
            </a:r>
            <a:br>
              <a:rPr lang="en-US" altLang="ja-JP" sz="44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sz="4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sz="44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へりくだる　ものよ。しゅを　たずねもとめよ。ぎを　</a:t>
            </a:r>
            <a:r>
              <a:rPr lang="en-US" altLang="ja-JP" sz="44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/>
            </a:r>
            <a:br>
              <a:rPr lang="en-US" altLang="ja-JP" sz="44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sz="4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sz="44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もとめよ。</a:t>
            </a:r>
            <a:r>
              <a:rPr lang="ja-JP" altLang="en-US" sz="4400" b="1" dirty="0" err="1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にゅうわを</a:t>
            </a:r>
            <a:r>
              <a:rPr lang="ja-JP" altLang="en-US" sz="44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もとめよ</a:t>
            </a:r>
            <a:r>
              <a:rPr lang="ja-JP" altLang="en-US" sz="4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。そうすれば</a:t>
            </a:r>
            <a:r>
              <a:rPr lang="ja-JP" altLang="en-US" sz="44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、しゅの　</a:t>
            </a:r>
            <a:r>
              <a:rPr lang="en-US" altLang="ja-JP" sz="44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/>
            </a:r>
            <a:br>
              <a:rPr lang="en-US" altLang="ja-JP" sz="44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sz="4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sz="44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いかりの　</a:t>
            </a:r>
            <a:r>
              <a:rPr lang="ja-JP" altLang="en-US" sz="4400" b="1" dirty="0" err="1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ひに</a:t>
            </a:r>
            <a:r>
              <a:rPr lang="ja-JP" altLang="en-US" sz="44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かくまわれる</a:t>
            </a:r>
            <a:r>
              <a:rPr lang="ja-JP" altLang="en-US" sz="4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かもしれない。</a:t>
            </a:r>
            <a:endParaRPr lang="ko-KR" altLang="en-US" sz="4400" b="1" dirty="0"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368559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/>
          </p:cNvSpPr>
          <p:nvPr>
            <p:ph type="title"/>
          </p:nvPr>
        </p:nvSpPr>
        <p:spPr>
          <a:xfrm>
            <a:off x="0" y="39143"/>
            <a:ext cx="13127136" cy="11652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500">
                <a:solidFill>
                  <a:srgbClr val="000000"/>
                </a:solidFill>
                <a:latin typeface="Apple SD 산돌고딕 Neo 볼드체"/>
                <a:ea typeface="Apple SD 산돌고딕 Neo 볼드체"/>
                <a:cs typeface="Apple SD 산돌고딕 Neo 볼드체"/>
                <a:sym typeface="Apple SD 산돌고딕 Neo 볼드체"/>
              </a:defRPr>
            </a:lvl1pPr>
          </a:lstStyle>
          <a:p>
            <a:r>
              <a:rPr sz="5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1. </a:t>
            </a:r>
            <a:r>
              <a:rPr lang="ja-JP" altLang="en-US" sz="54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くいあらための　すすめ</a:t>
            </a:r>
            <a:endParaRPr sz="54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36" name="Shape 136"/>
          <p:cNvSpPr/>
          <p:nvPr/>
        </p:nvSpPr>
        <p:spPr>
          <a:xfrm>
            <a:off x="633362" y="3076600"/>
            <a:ext cx="11845702" cy="1871122"/>
          </a:xfrm>
          <a:prstGeom prst="roundRect">
            <a:avLst>
              <a:gd name="adj" fmla="val 10181"/>
            </a:avLst>
          </a:prstGeom>
          <a:solidFill>
            <a:srgbClr val="00B05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4900"/>
            </a:lvl1pPr>
          </a:lstStyle>
          <a:p>
            <a:r>
              <a:rPr sz="4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1) </a:t>
            </a:r>
            <a:r>
              <a:rPr lang="ja-JP" altLang="en-US" sz="4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「はじしらずの　こくみん」に</a:t>
            </a:r>
            <a:endParaRPr lang="en-US" altLang="ja-JP" sz="44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4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いわれました</a:t>
            </a:r>
            <a:endParaRPr sz="4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37" name="Shape 137"/>
          <p:cNvSpPr/>
          <p:nvPr/>
        </p:nvSpPr>
        <p:spPr>
          <a:xfrm>
            <a:off x="633362" y="5352167"/>
            <a:ext cx="11845702" cy="1871123"/>
          </a:xfrm>
          <a:prstGeom prst="roundRect">
            <a:avLst>
              <a:gd name="adj" fmla="val 10181"/>
            </a:avLst>
          </a:prstGeom>
          <a:solidFill>
            <a:schemeClr val="accent5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4900"/>
            </a:lvl1pPr>
          </a:lstStyle>
          <a:p>
            <a:r>
              <a:rPr sz="4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2) </a:t>
            </a:r>
            <a:r>
              <a:rPr lang="ja-JP" altLang="en-US" sz="4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「しゅの　いかりの　</a:t>
            </a:r>
            <a:r>
              <a:rPr lang="ja-JP" altLang="en-US" sz="4400" dirty="0" err="1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ひが</a:t>
            </a:r>
            <a:r>
              <a:rPr lang="ja-JP" altLang="en-US" sz="4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、</a:t>
            </a:r>
            <a:r>
              <a:rPr lang="ja-JP" altLang="en-US" sz="4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まだ　あなたがたを</a:t>
            </a:r>
            <a:endParaRPr lang="en-US" altLang="ja-JP" sz="44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4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おそわない</a:t>
            </a:r>
            <a:r>
              <a:rPr lang="ja-JP" altLang="en-US" sz="4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うちに。」</a:t>
            </a:r>
            <a:r>
              <a:rPr lang="ja-JP" altLang="en-US" sz="4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と　いわれました</a:t>
            </a:r>
            <a:endParaRPr sz="4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38" name="Shape 138"/>
          <p:cNvSpPr/>
          <p:nvPr/>
        </p:nvSpPr>
        <p:spPr>
          <a:xfrm>
            <a:off x="633362" y="7627735"/>
            <a:ext cx="11845702" cy="1871122"/>
          </a:xfrm>
          <a:prstGeom prst="roundRect">
            <a:avLst>
              <a:gd name="adj" fmla="val 10181"/>
            </a:avLst>
          </a:prstGeom>
          <a:solidFill>
            <a:srgbClr val="00206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4100"/>
            </a:lvl1pPr>
          </a:lstStyle>
          <a:p>
            <a:r>
              <a:rPr sz="4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sz="4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r>
              <a:rPr lang="ja-JP" altLang="en-US" sz="4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「すべて</a:t>
            </a:r>
            <a:r>
              <a:rPr lang="ja-JP" altLang="en-US" sz="4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　へりくだるものよ。しゅを　たずね</a:t>
            </a:r>
            <a:endParaRPr lang="en-US" altLang="ja-JP" sz="44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4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もとめよ。ぎを　もとめよ。</a:t>
            </a:r>
            <a:r>
              <a:rPr lang="ja-JP" altLang="en-US" sz="4400" dirty="0" err="1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にゅうわを</a:t>
            </a:r>
            <a:r>
              <a:rPr lang="ja-JP" altLang="en-US" sz="4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もとめよ</a:t>
            </a:r>
            <a:r>
              <a:rPr lang="ja-JP" altLang="en-US" sz="4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。</a:t>
            </a:r>
            <a:r>
              <a:rPr lang="ja-JP" altLang="en-US" sz="4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」</a:t>
            </a:r>
            <a:endParaRPr lang="en-US" altLang="ja-JP" sz="44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4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といわれました</a:t>
            </a:r>
            <a:endParaRPr sz="4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7" name="Shape 135"/>
          <p:cNvSpPr txBox="1">
            <a:spLocks/>
          </p:cNvSpPr>
          <p:nvPr/>
        </p:nvSpPr>
        <p:spPr>
          <a:xfrm>
            <a:off x="0" y="1356792"/>
            <a:ext cx="13004800" cy="1165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62500" lnSpcReduction="20000"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pple SD 산돌고딕 Neo 볼드체"/>
                <a:ea typeface="Apple SD 산돌고딕 Neo 볼드체"/>
                <a:cs typeface="Apple SD 산돌고딕 Neo 볼드체"/>
                <a:sym typeface="Apple SD 산돌고딕 Neo 볼드체"/>
              </a:defRPr>
            </a:lvl1pPr>
            <a:lvl2pPr marL="0" marR="0" indent="228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pple SD 산돌고딕 Neo 옅은체"/>
              </a:defRPr>
            </a:lvl2pPr>
            <a:lvl3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pple SD 산돌고딕 Neo 옅은체"/>
              </a:defRPr>
            </a:lvl3pPr>
            <a:lvl4pPr marL="0" marR="0" indent="685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pple SD 산돌고딕 Neo 옅은체"/>
              </a:defRPr>
            </a:lvl4pPr>
            <a:lvl5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pple SD 산돌고딕 Neo 옅은체"/>
              </a:defRPr>
            </a:lvl5pPr>
            <a:lvl6pPr marL="0" marR="0" indent="11430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pple SD 산돌고딕 Neo 옅은체"/>
              </a:defRPr>
            </a:lvl6pPr>
            <a:lvl7pPr marL="0" marR="0" indent="1371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pple SD 산돌고딕 Neo 옅은체"/>
              </a:defRPr>
            </a:lvl7pPr>
            <a:lvl8pPr marL="0" marR="0" indent="1600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pple SD 산돌고딕 Neo 옅은체"/>
              </a:defRPr>
            </a:lvl8pPr>
            <a:lvl9pPr marL="0" marR="0" indent="1828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pple SD 산돌고딕 Neo 옅은체"/>
              </a:defRPr>
            </a:lvl9pPr>
          </a:lstStyle>
          <a:p>
            <a:pPr hangingPunct="1"/>
            <a:r>
              <a:rPr lang="ja-JP" altLang="en-US" sz="54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くいあらため</a:t>
            </a:r>
            <a:r>
              <a:rPr lang="en-US" altLang="ja-JP" sz="54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-</a:t>
            </a:r>
            <a:r>
              <a:rPr lang="ja-JP" altLang="en-US" sz="54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じぶんが　つみびとで　ある</a:t>
            </a:r>
            <a:r>
              <a:rPr lang="ja-JP" altLang="en-US" sz="54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こと</a:t>
            </a:r>
            <a:r>
              <a:rPr lang="ja-JP" altLang="en-US" sz="54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と　つみの　なかに　</a:t>
            </a:r>
            <a:endParaRPr lang="en-US" altLang="ja-JP" sz="54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hangingPunct="1"/>
            <a:r>
              <a:rPr lang="ja-JP" altLang="en-US" sz="54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いることを　はっけんして　かみさまの　めぐみに　たちかえること</a:t>
            </a:r>
            <a:endParaRPr lang="ko-KR" altLang="en-US" sz="54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1" animBg="1" advAuto="0"/>
      <p:bldP spid="136" grpId="0" animBg="1"/>
      <p:bldP spid="137" grpId="0" animBg="1"/>
      <p:bldP spid="138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초56자료\1강단 및 피피티\1 본부 그림파일\본부그림파일\학원복음화 png\image14 2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54" y="1390650"/>
            <a:ext cx="12097344" cy="836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" name="Shape 140"/>
          <p:cNvSpPr>
            <a:spLocks noGrp="1"/>
          </p:cNvSpPr>
          <p:nvPr>
            <p:ph type="title"/>
          </p:nvPr>
        </p:nvSpPr>
        <p:spPr>
          <a:xfrm>
            <a:off x="0" y="196280"/>
            <a:ext cx="13004800" cy="156780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600">
                <a:latin typeface="Apple SD 산돌고딕 Neo 볼드체"/>
                <a:ea typeface="Apple SD 산돌고딕 Neo 볼드체"/>
                <a:cs typeface="Apple SD 산돌고딕 Neo 볼드체"/>
                <a:sym typeface="Apple SD 산돌고딕 Neo 볼드체"/>
              </a:defRPr>
            </a:lvl1pPr>
          </a:lstStyle>
          <a:p>
            <a:r>
              <a:rPr sz="4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2. </a:t>
            </a:r>
            <a:r>
              <a:rPr lang="ja-JP" altLang="en-US" sz="4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よのなかに　でていく　まえに　かみさまに　</a:t>
            </a:r>
            <a:r>
              <a:rPr lang="en-US" altLang="ja-JP" sz="4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/>
            </a:r>
            <a:br>
              <a:rPr lang="en-US" altLang="ja-JP" sz="4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sz="4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たちかえりなさい</a:t>
            </a:r>
            <a:r>
              <a:rPr lang="en-US" altLang="ko-KR" sz="4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!</a:t>
            </a:r>
            <a:endParaRPr sz="4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" name="오른쪽 화살표 1"/>
          <p:cNvSpPr/>
          <p:nvPr/>
        </p:nvSpPr>
        <p:spPr>
          <a:xfrm>
            <a:off x="348680" y="2212504"/>
            <a:ext cx="6336704" cy="2001690"/>
          </a:xfrm>
          <a:prstGeom prst="rightArrow">
            <a:avLst>
              <a:gd name="adj1" fmla="val 100000"/>
              <a:gd name="adj2" fmla="val 50000"/>
            </a:avLst>
          </a:prstGeom>
          <a:solidFill>
            <a:srgbClr val="C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ja-JP" altLang="en-US" sz="4000" b="1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sym typeface="Apple SD 산돌고딕 Neo 옅은체"/>
              </a:rPr>
              <a:t>サタンが</a:t>
            </a:r>
            <a:r>
              <a:rPr kumimoji="0" lang="ko-KR" altLang="en-US" sz="4000" b="1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ＭＳ Ｐゴシック" panose="020B0600070205080204" pitchFamily="50" charset="-128"/>
                <a:ea typeface="HY견고딕" panose="02030600000101010101" pitchFamily="18" charset="-127"/>
                <a:sym typeface="Apple SD 산돌고딕 Neo 옅은체"/>
              </a:rPr>
              <a:t> </a:t>
            </a:r>
            <a:endParaRPr kumimoji="0" lang="en-US" altLang="ko-KR" sz="4000" b="1" i="0" u="none" strike="noStrike" cap="none" spc="0" normalizeH="0" baseline="0" dirty="0" smtClean="0">
              <a:ln>
                <a:noFill/>
              </a:ln>
              <a:solidFill>
                <a:srgbClr val="FFFFFF"/>
              </a:solidFill>
              <a:effectLst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sym typeface="Apple SD 산돌고딕 Neo 옅은체"/>
            </a:endParaRP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ja-JP" altLang="en-US" sz="4000" b="1" i="0" u="none" strike="noStrike" cap="none" spc="0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sym typeface="Apple SD 산돌고딕 Neo 옅은체"/>
              </a:rPr>
              <a:t>しゅじんに</a:t>
            </a:r>
            <a:r>
              <a:rPr kumimoji="0" lang="ja-JP" altLang="en-US" sz="4000" b="1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sym typeface="Apple SD 산돌고딕 Neo 옅은체"/>
              </a:rPr>
              <a:t>　なった　</a:t>
            </a:r>
            <a:endParaRPr kumimoji="0" lang="en-US" altLang="ja-JP" sz="4000" b="1" i="0" u="none" strike="noStrike" cap="none" spc="0" normalizeH="0" baseline="0" dirty="0" smtClean="0">
              <a:ln>
                <a:noFill/>
              </a:ln>
              <a:solidFill>
                <a:srgbClr val="FFFFFF"/>
              </a:solidFill>
              <a:effectLst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sym typeface="Apple SD 산돌고딕 Neo 옅은체"/>
            </a:endParaRP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ja-JP" altLang="en-US" sz="4000" b="1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sym typeface="Apple SD 산돌고딕 Neo 옅은체"/>
              </a:rPr>
              <a:t>かんきょう</a:t>
            </a:r>
            <a:endParaRPr kumimoji="0" lang="en-US" altLang="ko-KR" sz="4000" b="1" i="0" u="none" strike="noStrike" cap="none" spc="0" normalizeH="0" baseline="0" dirty="0" smtClean="0">
              <a:ln>
                <a:noFill/>
              </a:ln>
              <a:solidFill>
                <a:srgbClr val="FFFFFF"/>
              </a:solidFill>
              <a:effectLst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sym typeface="Apple SD 산돌고딕 Neo 옅은체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7117432" y="2212504"/>
            <a:ext cx="5688632" cy="2001690"/>
          </a:xfrm>
          <a:prstGeom prst="rect">
            <a:avLst/>
          </a:prstGeom>
          <a:solidFill>
            <a:srgbClr val="FF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ja-JP" altLang="en-US" sz="4000" b="1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sym typeface="Apple SD 산돌고딕 Neo 옅은체"/>
              </a:rPr>
              <a:t>ただ　キリストが</a:t>
            </a:r>
            <a:endParaRPr kumimoji="0" lang="en-US" altLang="ja-JP" sz="4000" b="1" i="0" u="none" strike="noStrike" cap="none" spc="0" normalizeH="0" baseline="0" dirty="0" smtClean="0">
              <a:ln>
                <a:noFill/>
              </a:ln>
              <a:solidFill>
                <a:srgbClr val="FFFFFF"/>
              </a:solidFill>
              <a:effectLst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sym typeface="Apple SD 산돌고딕 Neo 옅은체"/>
            </a:endParaRP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ja-JP" altLang="en-US" sz="4000" b="1" dirty="0" err="1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しゅじんに</a:t>
            </a:r>
            <a:r>
              <a:rPr lang="ja-JP" altLang="en-US" sz="40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なった</a:t>
            </a:r>
            <a:endParaRPr lang="en-US" altLang="ja-JP" sz="4000" b="1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ja-JP" altLang="en-US" sz="4000" b="1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sym typeface="Apple SD 산돌고딕 Neo 옅은체"/>
              </a:rPr>
              <a:t>かんきょう</a:t>
            </a:r>
            <a:endParaRPr kumimoji="0" lang="ko-KR" altLang="en-US" sz="4000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ＭＳ Ｐゴシック" panose="020B0600070205080204" pitchFamily="50" charset="-128"/>
              <a:ea typeface="HY견고딕" panose="02030600000101010101" pitchFamily="18" charset="-127"/>
              <a:sym typeface="Apple SD 산돌고딕 Neo 옅은체"/>
            </a:endParaRPr>
          </a:p>
        </p:txBody>
      </p:sp>
      <p:sp>
        <p:nvSpPr>
          <p:cNvPr id="8" name="오른쪽 화살표 7"/>
          <p:cNvSpPr/>
          <p:nvPr/>
        </p:nvSpPr>
        <p:spPr>
          <a:xfrm>
            <a:off x="348680" y="4444751"/>
            <a:ext cx="6336704" cy="2012185"/>
          </a:xfrm>
          <a:prstGeom prst="rightArrow">
            <a:avLst>
              <a:gd name="adj1" fmla="val 100000"/>
              <a:gd name="adj2" fmla="val 50000"/>
            </a:avLst>
          </a:prstGeom>
          <a:solidFill>
            <a:schemeClr val="accent6">
              <a:lumMod val="7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ja-JP" altLang="en-US" sz="4000" b="1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sym typeface="Apple SD 산돌고딕 Neo 옅은체"/>
              </a:rPr>
              <a:t>わたしの　ほうほう、</a:t>
            </a:r>
            <a:endParaRPr kumimoji="0" lang="en-US" altLang="ja-JP" sz="4000" b="1" i="0" u="none" strike="noStrike" cap="none" spc="0" normalizeH="0" baseline="0" dirty="0" smtClean="0">
              <a:ln>
                <a:noFill/>
              </a:ln>
              <a:solidFill>
                <a:srgbClr val="FFFFFF"/>
              </a:solidFill>
              <a:effectLst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sym typeface="Apple SD 산돌고딕 Neo 옅은체"/>
            </a:endParaRP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ja-JP" altLang="en-US" sz="4000" b="1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sym typeface="Apple SD 산돌고딕 Neo 옅은체"/>
              </a:rPr>
              <a:t>ちしき、の</a:t>
            </a:r>
            <a:r>
              <a:rPr kumimoji="0" lang="ja-JP" altLang="en-US" sz="4000" b="1" i="0" u="none" strike="noStrike" cap="none" spc="0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sym typeface="Apple SD 산돌고딕 Neo 옅은체"/>
              </a:rPr>
              <a:t>うりょくの</a:t>
            </a:r>
            <a:endParaRPr kumimoji="0" lang="en-US" altLang="ja-JP" sz="4000" b="1" i="0" u="none" strike="noStrike" cap="none" spc="0" normalizeH="0" baseline="0" dirty="0" smtClean="0">
              <a:ln>
                <a:noFill/>
              </a:ln>
              <a:solidFill>
                <a:srgbClr val="FFFFFF"/>
              </a:solidFill>
              <a:effectLst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sym typeface="Apple SD 산돌고딕 Neo 옅은체"/>
            </a:endParaRP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ja-JP" altLang="en-US" sz="40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せいかつ</a:t>
            </a:r>
            <a:endParaRPr kumimoji="0" lang="ko-KR" altLang="en-US" sz="4000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ＭＳ Ｐゴシック" panose="020B0600070205080204" pitchFamily="50" charset="-128"/>
              <a:ea typeface="HY견고딕" panose="02030600000101010101" pitchFamily="18" charset="-127"/>
              <a:sym typeface="Apple SD 산돌고딕 Neo 옅은체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7117432" y="4444751"/>
            <a:ext cx="5688632" cy="2012185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ja-JP" altLang="en-US" sz="4000" b="1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sym typeface="Apple SD 산돌고딕 Neo 옅은체"/>
              </a:rPr>
              <a:t>わたしを　つよく　して</a:t>
            </a:r>
            <a:endParaRPr kumimoji="0" lang="en-US" altLang="ja-JP" sz="4000" b="1" i="0" u="none" strike="noStrike" cap="none" spc="0" normalizeH="0" baseline="0" dirty="0" smtClean="0">
              <a:ln>
                <a:noFill/>
              </a:ln>
              <a:solidFill>
                <a:srgbClr val="FFFFFF"/>
              </a:solidFill>
              <a:effectLst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sym typeface="Apple SD 산돌고딕 Neo 옅은체"/>
            </a:endParaRP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ja-JP" altLang="en-US" sz="4000" b="1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sym typeface="Apple SD 산돌고딕 Neo 옅은체"/>
              </a:rPr>
              <a:t>くださる　かたの　なかで　いきる　せいかつ</a:t>
            </a:r>
            <a:endParaRPr kumimoji="0" lang="ko-KR" altLang="en-US" sz="4000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ＭＳ Ｐゴシック" panose="020B0600070205080204" pitchFamily="50" charset="-128"/>
              <a:ea typeface="HY견고딕" panose="02030600000101010101" pitchFamily="18" charset="-127"/>
              <a:sym typeface="Apple SD 산돌고딕 Neo 옅은체"/>
            </a:endParaRPr>
          </a:p>
        </p:txBody>
      </p:sp>
      <p:sp>
        <p:nvSpPr>
          <p:cNvPr id="10" name="오른쪽 화살표 9"/>
          <p:cNvSpPr/>
          <p:nvPr/>
        </p:nvSpPr>
        <p:spPr>
          <a:xfrm>
            <a:off x="334814" y="6893024"/>
            <a:ext cx="6336704" cy="1872208"/>
          </a:xfrm>
          <a:prstGeom prst="rightArrow">
            <a:avLst>
              <a:gd name="adj1" fmla="val 100000"/>
              <a:gd name="adj2" fmla="val 50000"/>
            </a:avLst>
          </a:prstGeom>
          <a:solidFill>
            <a:schemeClr val="accent3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ja-JP" altLang="en-US" sz="4000" b="1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sym typeface="Apple SD 산돌고딕 Neo 옅은체"/>
              </a:rPr>
              <a:t>しんぱい　ふあんな</a:t>
            </a:r>
            <a:endParaRPr kumimoji="0" lang="en-US" altLang="ko-KR" sz="4000" b="1" i="0" u="none" strike="noStrike" cap="none" spc="0" normalizeH="0" baseline="0" dirty="0" smtClean="0">
              <a:ln>
                <a:noFill/>
              </a:ln>
              <a:solidFill>
                <a:srgbClr val="FFFFFF"/>
              </a:solidFill>
              <a:effectLst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sym typeface="Apple SD 산돌고딕 Neo 옅은체"/>
            </a:endParaRP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ja-JP" altLang="en-US" sz="40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こころ、かんがえ</a:t>
            </a:r>
            <a:endParaRPr kumimoji="0" lang="ko-KR" altLang="en-US" sz="4000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ＭＳ Ｐゴシック" panose="020B0600070205080204" pitchFamily="50" charset="-128"/>
              <a:ea typeface="HY견고딕" panose="02030600000101010101" pitchFamily="18" charset="-127"/>
              <a:sym typeface="Apple SD 산돌고딕 Neo 옅은체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7103566" y="6893023"/>
            <a:ext cx="5688632" cy="1872208"/>
          </a:xfrm>
          <a:prstGeom prst="rect">
            <a:avLst/>
          </a:prstGeom>
          <a:solidFill>
            <a:srgbClr val="00B05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ja-JP" altLang="en-US" sz="4000" b="1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sym typeface="Apple SD 산돌고딕 Neo 옅은체"/>
              </a:rPr>
              <a:t>かんしゃの　こころと</a:t>
            </a:r>
            <a:endParaRPr kumimoji="0" lang="en-US" altLang="ja-JP" sz="4000" b="1" i="0" u="none" strike="noStrike" cap="none" spc="0" normalizeH="0" baseline="0" dirty="0" smtClean="0">
              <a:ln>
                <a:noFill/>
              </a:ln>
              <a:solidFill>
                <a:srgbClr val="FFFFFF"/>
              </a:solidFill>
              <a:effectLst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sym typeface="Apple SD 산돌고딕 Neo 옅은체"/>
            </a:endParaRP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ja-JP" altLang="en-US" sz="40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かんがえ、いのり</a:t>
            </a:r>
            <a:endParaRPr kumimoji="0" lang="ko-KR" altLang="en-US" sz="4000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ＭＳ Ｐゴシック" panose="020B0600070205080204" pitchFamily="50" charset="-128"/>
              <a:ea typeface="HY견고딕" panose="02030600000101010101" pitchFamily="18" charset="-127"/>
              <a:sym typeface="Apple SD 산돌고딕 Neo 옅은체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1" animBg="1" advAuto="0"/>
      <p:bldP spid="2" grpId="0" animBg="1"/>
      <p:bldP spid="3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초56자료\1강단 및 피피티\1 본부 그림파일\본부그림파일\학원복음화 png\image12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12" y="1420416"/>
            <a:ext cx="12457384" cy="8210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8" name="Shape 148"/>
          <p:cNvSpPr>
            <a:spLocks noGrp="1"/>
          </p:cNvSpPr>
          <p:nvPr>
            <p:ph type="title"/>
          </p:nvPr>
        </p:nvSpPr>
        <p:spPr>
          <a:xfrm>
            <a:off x="457685" y="268288"/>
            <a:ext cx="11995731" cy="1331192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5400">
                <a:latin typeface="Apple SD 산돌고딕 Neo 볼드체"/>
                <a:ea typeface="Apple SD 산돌고딕 Neo 볼드체"/>
                <a:cs typeface="Apple SD 산돌고딕 Neo 볼드체"/>
                <a:sym typeface="Apple SD 산돌고딕 Neo 볼드체"/>
              </a:defRPr>
            </a:lvl1pPr>
          </a:lstStyle>
          <a:p>
            <a:r>
              <a:rPr sz="4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3. </a:t>
            </a:r>
            <a:r>
              <a:rPr lang="ja-JP" altLang="en-US" sz="4000" dirty="0" err="1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ふくいんが</a:t>
            </a:r>
            <a:r>
              <a:rPr lang="ja-JP" altLang="en-US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ない　たみに　わざわいが　くりかえされる！</a:t>
            </a:r>
            <a:endParaRPr sz="4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0" name="Shape 136"/>
          <p:cNvSpPr/>
          <p:nvPr/>
        </p:nvSpPr>
        <p:spPr>
          <a:xfrm>
            <a:off x="633362" y="2140496"/>
            <a:ext cx="11845702" cy="1871122"/>
          </a:xfrm>
          <a:prstGeom prst="roundRect">
            <a:avLst>
              <a:gd name="adj" fmla="val 10181"/>
            </a:avLst>
          </a:prstGeom>
          <a:solidFill>
            <a:srgbClr val="00206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4900"/>
            </a:lvl1pPr>
          </a:lstStyle>
          <a:p>
            <a:r>
              <a:rPr sz="4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1) </a:t>
            </a:r>
            <a:r>
              <a:rPr lang="ja-JP" altLang="en-US" sz="4400" dirty="0" err="1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ふくいんが</a:t>
            </a:r>
            <a:r>
              <a:rPr lang="ja-JP" altLang="en-US" sz="4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ない　たみに　わざわいが　</a:t>
            </a:r>
            <a:endParaRPr lang="en-US" altLang="ja-JP" sz="44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4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くりかえされる</a:t>
            </a:r>
            <a:endParaRPr sz="4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1" name="Shape 137"/>
          <p:cNvSpPr/>
          <p:nvPr/>
        </p:nvSpPr>
        <p:spPr>
          <a:xfrm>
            <a:off x="633362" y="4416063"/>
            <a:ext cx="11845702" cy="1871123"/>
          </a:xfrm>
          <a:prstGeom prst="roundRect">
            <a:avLst>
              <a:gd name="adj" fmla="val 10181"/>
            </a:avLst>
          </a:prstGeom>
          <a:solidFill>
            <a:srgbClr val="FF000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4900"/>
            </a:lvl1pPr>
          </a:lstStyle>
          <a:p>
            <a:r>
              <a:rPr sz="4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2) </a:t>
            </a:r>
            <a:r>
              <a:rPr lang="ja-JP" altLang="en-US" sz="4400" dirty="0" err="1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ぐうぞうに</a:t>
            </a:r>
            <a:r>
              <a:rPr lang="ja-JP" altLang="en-US" sz="4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おちいった　たみに　わざわいが　</a:t>
            </a:r>
            <a:endParaRPr lang="en-US" altLang="ja-JP" sz="44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4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くりかえされる</a:t>
            </a:r>
            <a:endParaRPr sz="4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2" name="Shape 138"/>
          <p:cNvSpPr/>
          <p:nvPr/>
        </p:nvSpPr>
        <p:spPr>
          <a:xfrm>
            <a:off x="633362" y="6691631"/>
            <a:ext cx="11845702" cy="1871122"/>
          </a:xfrm>
          <a:prstGeom prst="roundRect">
            <a:avLst>
              <a:gd name="adj" fmla="val 10181"/>
            </a:avLst>
          </a:prstGeom>
          <a:solidFill>
            <a:srgbClr val="00B05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4100"/>
            </a:lvl1pPr>
          </a:lstStyle>
          <a:p>
            <a:r>
              <a:rPr sz="4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sz="4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r>
              <a:rPr lang="en-US" sz="4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ja-JP" altLang="en-US" sz="4400" dirty="0" err="1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ざいあ</a:t>
            </a:r>
            <a:r>
              <a:rPr lang="ja-JP" altLang="en-US" sz="4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くに　おちいった　たみに　わざわいが</a:t>
            </a:r>
            <a:endParaRPr lang="en-US" altLang="ja-JP" sz="44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4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くりかえされる</a:t>
            </a:r>
            <a:endParaRPr sz="4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" grpId="1" animBg="1" advAuto="0"/>
      <p:bldP spid="10" grpId="0" animBg="1"/>
      <p:bldP spid="11" grpId="0" animBg="1"/>
      <p:bldP spid="1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Apple SD 산돌고딕 Neo 옅은체"/>
        <a:ea typeface="Apple SD 산돌고딕 Neo 옅은체"/>
        <a:cs typeface="Apple SD 산돌고딕 Neo 옅은체"/>
      </a:majorFont>
      <a:minorFont>
        <a:latin typeface="Apple SD 산돌고딕 Neo 옅은체"/>
        <a:ea typeface="Apple SD 산돌고딕 Neo 옅은체"/>
        <a:cs typeface="Apple SD 산돌고딕 Neo 옅은체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pple SD 산돌고딕 Neo 옅은체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pple SD 산돌고딕 Neo 옅은체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Apple SD 산돌고딕 Neo 옅은체"/>
        <a:ea typeface="Apple SD 산돌고딕 Neo 옅은체"/>
        <a:cs typeface="Apple SD 산돌고딕 Neo 옅은체"/>
      </a:majorFont>
      <a:minorFont>
        <a:latin typeface="Apple SD 산돌고딕 Neo 옅은체"/>
        <a:ea typeface="Apple SD 산돌고딕 Neo 옅은체"/>
        <a:cs typeface="Apple SD 산돌고딕 Neo 옅은체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pple SD 산돌고딕 Neo 옅은체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pple SD 산돌고딕 Neo 옅은체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63</Words>
  <Application>Microsoft Office PowerPoint</Application>
  <PresentationFormat>ユーザー設定</PresentationFormat>
  <Paragraphs>36</Paragraphs>
  <Slides>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3" baseType="lpstr">
      <vt:lpstr>Apple SD 산돌고딕 Neo 볼드체</vt:lpstr>
      <vt:lpstr>Apple SD 산돌고딕 Neo 옅은체</vt:lpstr>
      <vt:lpstr>Helvetica Light</vt:lpstr>
      <vt:lpstr>Helvetica Neue</vt:lpstr>
      <vt:lpstr>HY견고딕</vt:lpstr>
      <vt:lpstr>ＭＳ Ｐゴシック</vt:lpstr>
      <vt:lpstr>Arial</vt:lpstr>
      <vt:lpstr>Black</vt:lpstr>
      <vt:lpstr>くいあらための　すすめ - のこりのもの</vt:lpstr>
      <vt:lpstr>ゼパニヤ 2:1～3  1/はじしらずの　こくみんよ。こぞって　あつまれ、 　あつまれ。 2/ひるま、ふきちらされる　もみがらの　ように、 　あなたがたが　ならないうちに。しゅの　もえる　 　いかりが、まだ　あなたがたを　おそわない　うちに。 　しゅの　いかりの　ひが、まだ　あなたがたを　 　おそわない　うちに。 3/しゅの　さだめを　おこなう　このくにの　すべての　 　へりくだる　ものよ。しゅを　たずねもとめよ。ぎを　 　もとめよ。にゅうわを　もとめよ。そうすれば、しゅの　 　いかりの　ひに　かくまわれるかもしれない。</vt:lpstr>
      <vt:lpstr>1. くいあらための　すすめ</vt:lpstr>
      <vt:lpstr>2. よのなかに　でていく　まえに　かみさまに　 たちかえりなさい!</vt:lpstr>
      <vt:lpstr>3. ふくいんが　ない　たみに　わざわいが　くりかえされる！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멸망경고 - 여호와의 날</dc:title>
  <dc:creator>Good News</dc:creator>
  <cp:lastModifiedBy>佐々木智香子</cp:lastModifiedBy>
  <cp:revision>22</cp:revision>
  <dcterms:modified xsi:type="dcterms:W3CDTF">2017-04-07T13:52:58Z</dcterms:modified>
</cp:coreProperties>
</file>